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FF00"/>
    <a:srgbClr val="34EC8C"/>
    <a:srgbClr val="32EEBD"/>
    <a:srgbClr val="2AF1F6"/>
    <a:srgbClr val="993366"/>
    <a:srgbClr val="2EF2DF"/>
    <a:srgbClr val="FF9900"/>
    <a:srgbClr val="E6E6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5" d="100"/>
          <a:sy n="105" d="100"/>
        </p:scale>
        <p:origin x="714" y="108"/>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6639EC-C75D-4427-9EDA-930D5846EF05}" type="doc">
      <dgm:prSet loTypeId="urn:microsoft.com/office/officeart/2009/3/layout/StepUpProcess" loCatId="process" qsTypeId="urn:microsoft.com/office/officeart/2005/8/quickstyle/3d1" qsCatId="3D" csTypeId="urn:microsoft.com/office/officeart/2005/8/colors/colorful4" csCatId="colorful" phldr="1"/>
      <dgm:spPr/>
      <dgm:t>
        <a:bodyPr/>
        <a:lstStyle/>
        <a:p>
          <a:endParaRPr kumimoji="1" lang="ja-JP" altLang="en-US"/>
        </a:p>
      </dgm:t>
    </dgm:pt>
    <dgm:pt modelId="{3762B3EB-1362-4D06-8A36-85DA13F19505}">
      <dgm:prSet phldrT="[テキスト]"/>
      <dgm:spPr/>
      <dgm:t>
        <a:bodyPr/>
        <a:lstStyle/>
        <a:p>
          <a:endParaRPr kumimoji="1" lang="ja-JP" altLang="en-US" dirty="0"/>
        </a:p>
      </dgm:t>
    </dgm:pt>
    <dgm:pt modelId="{81E62597-415E-46BB-A313-549C5BF405FF}" type="parTrans" cxnId="{5D598131-08AA-49BA-BCCE-F32CE0E7763A}">
      <dgm:prSet/>
      <dgm:spPr/>
      <dgm:t>
        <a:bodyPr/>
        <a:lstStyle/>
        <a:p>
          <a:endParaRPr kumimoji="1" lang="ja-JP" altLang="en-US"/>
        </a:p>
      </dgm:t>
    </dgm:pt>
    <dgm:pt modelId="{6C8C91F7-5ECC-4BDC-83B7-BEF5C9CDC514}" type="sibTrans" cxnId="{5D598131-08AA-49BA-BCCE-F32CE0E7763A}">
      <dgm:prSet/>
      <dgm:spPr/>
      <dgm:t>
        <a:bodyPr/>
        <a:lstStyle/>
        <a:p>
          <a:endParaRPr kumimoji="1" lang="ja-JP" altLang="en-US"/>
        </a:p>
      </dgm:t>
    </dgm:pt>
    <dgm:pt modelId="{256FF416-E261-4E48-BDF4-02D3B99CDA5B}">
      <dgm:prSet phldrT="[テキスト]"/>
      <dgm:spPr/>
      <dgm:t>
        <a:bodyPr/>
        <a:lstStyle/>
        <a:p>
          <a:endParaRPr kumimoji="1" lang="ja-JP" altLang="en-US" dirty="0"/>
        </a:p>
      </dgm:t>
    </dgm:pt>
    <dgm:pt modelId="{2B89DA99-ACBE-4233-920B-EFA513E79872}" type="parTrans" cxnId="{AAD54E6C-245F-4479-8CE1-C3B2D3EC35A0}">
      <dgm:prSet/>
      <dgm:spPr/>
      <dgm:t>
        <a:bodyPr/>
        <a:lstStyle/>
        <a:p>
          <a:endParaRPr kumimoji="1" lang="ja-JP" altLang="en-US"/>
        </a:p>
      </dgm:t>
    </dgm:pt>
    <dgm:pt modelId="{63EE98F2-9028-4958-A8D0-CE0984BB047F}" type="sibTrans" cxnId="{AAD54E6C-245F-4479-8CE1-C3B2D3EC35A0}">
      <dgm:prSet/>
      <dgm:spPr/>
      <dgm:t>
        <a:bodyPr/>
        <a:lstStyle/>
        <a:p>
          <a:endParaRPr kumimoji="1" lang="ja-JP" altLang="en-US"/>
        </a:p>
      </dgm:t>
    </dgm:pt>
    <dgm:pt modelId="{A228EF54-D07A-41E0-AA37-BD0EE92D91F9}">
      <dgm:prSet phldrT="[テキスト]"/>
      <dgm:spPr/>
      <dgm:t>
        <a:bodyPr/>
        <a:lstStyle/>
        <a:p>
          <a:endParaRPr kumimoji="1" lang="ja-JP" altLang="en-US" dirty="0"/>
        </a:p>
      </dgm:t>
    </dgm:pt>
    <dgm:pt modelId="{43CFA869-A87C-4E75-8633-EFA08B31287F}" type="parTrans" cxnId="{997A6BF8-56AC-404E-AF7E-2DAF061CECE5}">
      <dgm:prSet/>
      <dgm:spPr/>
      <dgm:t>
        <a:bodyPr/>
        <a:lstStyle/>
        <a:p>
          <a:endParaRPr kumimoji="1" lang="ja-JP" altLang="en-US"/>
        </a:p>
      </dgm:t>
    </dgm:pt>
    <dgm:pt modelId="{275C1F56-9971-4A1A-B0A2-B51463BB491B}" type="sibTrans" cxnId="{997A6BF8-56AC-404E-AF7E-2DAF061CECE5}">
      <dgm:prSet/>
      <dgm:spPr/>
      <dgm:t>
        <a:bodyPr/>
        <a:lstStyle/>
        <a:p>
          <a:endParaRPr kumimoji="1" lang="ja-JP" altLang="en-US"/>
        </a:p>
      </dgm:t>
    </dgm:pt>
    <dgm:pt modelId="{CDB1A81A-2230-4396-99BD-D6FF8BB0CFAA}">
      <dgm:prSet phldrT="[テキスト]"/>
      <dgm:spPr/>
      <dgm:t>
        <a:bodyPr/>
        <a:lstStyle/>
        <a:p>
          <a:endParaRPr kumimoji="1" lang="ja-JP" altLang="en-US" dirty="0"/>
        </a:p>
      </dgm:t>
    </dgm:pt>
    <dgm:pt modelId="{F831E202-ECC6-4B97-9B79-0357127187C1}" type="sibTrans" cxnId="{03C2D719-4643-47BE-8E82-F320229F484C}">
      <dgm:prSet/>
      <dgm:spPr/>
      <dgm:t>
        <a:bodyPr/>
        <a:lstStyle/>
        <a:p>
          <a:endParaRPr kumimoji="1" lang="ja-JP" altLang="en-US"/>
        </a:p>
      </dgm:t>
    </dgm:pt>
    <dgm:pt modelId="{88D1A44B-853C-48A4-AF03-6345841A7312}" type="parTrans" cxnId="{03C2D719-4643-47BE-8E82-F320229F484C}">
      <dgm:prSet/>
      <dgm:spPr/>
      <dgm:t>
        <a:bodyPr/>
        <a:lstStyle/>
        <a:p>
          <a:endParaRPr kumimoji="1" lang="ja-JP" altLang="en-US"/>
        </a:p>
      </dgm:t>
    </dgm:pt>
    <dgm:pt modelId="{F1187700-1E86-401F-B803-0527238E80EE}" type="pres">
      <dgm:prSet presAssocID="{8E6639EC-C75D-4427-9EDA-930D5846EF05}" presName="rootnode" presStyleCnt="0">
        <dgm:presLayoutVars>
          <dgm:chMax/>
          <dgm:chPref/>
          <dgm:dir/>
          <dgm:animLvl val="lvl"/>
        </dgm:presLayoutVars>
      </dgm:prSet>
      <dgm:spPr/>
      <dgm:t>
        <a:bodyPr/>
        <a:lstStyle/>
        <a:p>
          <a:endParaRPr kumimoji="1" lang="ja-JP" altLang="en-US"/>
        </a:p>
      </dgm:t>
    </dgm:pt>
    <dgm:pt modelId="{48CED5E7-1DA9-4953-A12E-8282A62BF115}" type="pres">
      <dgm:prSet presAssocID="{256FF416-E261-4E48-BDF4-02D3B99CDA5B}" presName="composite" presStyleCnt="0"/>
      <dgm:spPr/>
      <dgm:t>
        <a:bodyPr/>
        <a:lstStyle/>
        <a:p>
          <a:endParaRPr kumimoji="1" lang="ja-JP" altLang="en-US"/>
        </a:p>
      </dgm:t>
    </dgm:pt>
    <dgm:pt modelId="{C6BBD28A-2CCA-4F17-9966-A0B53F30DF96}" type="pres">
      <dgm:prSet presAssocID="{256FF416-E261-4E48-BDF4-02D3B99CDA5B}" presName="LShape" presStyleLbl="alignNode1" presStyleIdx="0" presStyleCnt="7" custLinFactNeighborX="5514" custLinFactNeighborY="-4325"/>
      <dgm:spPr/>
      <dgm:t>
        <a:bodyPr/>
        <a:lstStyle/>
        <a:p>
          <a:endParaRPr kumimoji="1" lang="ja-JP" altLang="en-US"/>
        </a:p>
      </dgm:t>
    </dgm:pt>
    <dgm:pt modelId="{70EFBE8C-0FB4-44B2-9982-E873F0618621}" type="pres">
      <dgm:prSet presAssocID="{256FF416-E261-4E48-BDF4-02D3B99CDA5B}" presName="ParentText" presStyleLbl="revTx" presStyleIdx="0" presStyleCnt="4">
        <dgm:presLayoutVars>
          <dgm:chMax val="0"/>
          <dgm:chPref val="0"/>
          <dgm:bulletEnabled val="1"/>
        </dgm:presLayoutVars>
      </dgm:prSet>
      <dgm:spPr/>
      <dgm:t>
        <a:bodyPr/>
        <a:lstStyle/>
        <a:p>
          <a:endParaRPr kumimoji="1" lang="ja-JP" altLang="en-US"/>
        </a:p>
      </dgm:t>
    </dgm:pt>
    <dgm:pt modelId="{8CF7AAC9-C57C-4A1D-8EA9-8CCF8EFD496E}" type="pres">
      <dgm:prSet presAssocID="{256FF416-E261-4E48-BDF4-02D3B99CDA5B}" presName="Triangle" presStyleLbl="alignNode1" presStyleIdx="1" presStyleCnt="7" custLinFactNeighborX="32620" custLinFactNeighborY="26903"/>
      <dgm:spPr/>
      <dgm:t>
        <a:bodyPr/>
        <a:lstStyle/>
        <a:p>
          <a:endParaRPr kumimoji="1" lang="ja-JP" altLang="en-US"/>
        </a:p>
      </dgm:t>
    </dgm:pt>
    <dgm:pt modelId="{07C815C3-A27E-4BF3-9E45-3ED189C53606}" type="pres">
      <dgm:prSet presAssocID="{63EE98F2-9028-4958-A8D0-CE0984BB047F}" presName="sibTrans" presStyleCnt="0"/>
      <dgm:spPr/>
      <dgm:t>
        <a:bodyPr/>
        <a:lstStyle/>
        <a:p>
          <a:endParaRPr kumimoji="1" lang="ja-JP" altLang="en-US"/>
        </a:p>
      </dgm:t>
    </dgm:pt>
    <dgm:pt modelId="{1E7F1AA0-A6AD-4B56-B928-F340053008B7}" type="pres">
      <dgm:prSet presAssocID="{63EE98F2-9028-4958-A8D0-CE0984BB047F}" presName="space" presStyleCnt="0"/>
      <dgm:spPr/>
      <dgm:t>
        <a:bodyPr/>
        <a:lstStyle/>
        <a:p>
          <a:endParaRPr kumimoji="1" lang="ja-JP" altLang="en-US"/>
        </a:p>
      </dgm:t>
    </dgm:pt>
    <dgm:pt modelId="{06B85A7B-1D71-4B3C-BDA8-3CA7C099FA31}" type="pres">
      <dgm:prSet presAssocID="{CDB1A81A-2230-4396-99BD-D6FF8BB0CFAA}" presName="composite" presStyleCnt="0"/>
      <dgm:spPr/>
      <dgm:t>
        <a:bodyPr/>
        <a:lstStyle/>
        <a:p>
          <a:endParaRPr kumimoji="1" lang="ja-JP" altLang="en-US"/>
        </a:p>
      </dgm:t>
    </dgm:pt>
    <dgm:pt modelId="{CAE5997C-3DBE-43E0-B40C-20E933F2EE99}" type="pres">
      <dgm:prSet presAssocID="{CDB1A81A-2230-4396-99BD-D6FF8BB0CFAA}" presName="LShape" presStyleLbl="alignNode1" presStyleIdx="2" presStyleCnt="7" custScaleX="105645" custLinFactNeighborX="4366" custLinFactNeighborY="-7245"/>
      <dgm:spPr>
        <a:solidFill>
          <a:srgbClr val="00FF00"/>
        </a:solidFill>
      </dgm:spPr>
      <dgm:t>
        <a:bodyPr/>
        <a:lstStyle/>
        <a:p>
          <a:endParaRPr kumimoji="1" lang="ja-JP" altLang="en-US"/>
        </a:p>
      </dgm:t>
    </dgm:pt>
    <dgm:pt modelId="{91430E45-1FA0-441F-8C79-9F924B2152F8}" type="pres">
      <dgm:prSet presAssocID="{CDB1A81A-2230-4396-99BD-D6FF8BB0CFAA}" presName="ParentText" presStyleLbl="revTx" presStyleIdx="1" presStyleCnt="4">
        <dgm:presLayoutVars>
          <dgm:chMax val="0"/>
          <dgm:chPref val="0"/>
          <dgm:bulletEnabled val="1"/>
        </dgm:presLayoutVars>
      </dgm:prSet>
      <dgm:spPr/>
      <dgm:t>
        <a:bodyPr/>
        <a:lstStyle/>
        <a:p>
          <a:endParaRPr kumimoji="1" lang="ja-JP" altLang="en-US"/>
        </a:p>
      </dgm:t>
    </dgm:pt>
    <dgm:pt modelId="{0FB44488-C6B8-4945-8CDE-16C6A25FC231}" type="pres">
      <dgm:prSet presAssocID="{CDB1A81A-2230-4396-99BD-D6FF8BB0CFAA}" presName="Triangle" presStyleLbl="alignNode1" presStyleIdx="3" presStyleCnt="7" custLinFactNeighborX="35636" custLinFactNeighborY="20810"/>
      <dgm:spPr/>
      <dgm:t>
        <a:bodyPr/>
        <a:lstStyle/>
        <a:p>
          <a:endParaRPr kumimoji="1" lang="ja-JP" altLang="en-US"/>
        </a:p>
      </dgm:t>
    </dgm:pt>
    <dgm:pt modelId="{7A8FDA1A-89AA-4325-B07C-3405F71E74B4}" type="pres">
      <dgm:prSet presAssocID="{F831E202-ECC6-4B97-9B79-0357127187C1}" presName="sibTrans" presStyleCnt="0"/>
      <dgm:spPr/>
      <dgm:t>
        <a:bodyPr/>
        <a:lstStyle/>
        <a:p>
          <a:endParaRPr kumimoji="1" lang="ja-JP" altLang="en-US"/>
        </a:p>
      </dgm:t>
    </dgm:pt>
    <dgm:pt modelId="{AB2EFBCC-4AA3-438B-B3C4-CABE163AA62B}" type="pres">
      <dgm:prSet presAssocID="{F831E202-ECC6-4B97-9B79-0357127187C1}" presName="space" presStyleCnt="0"/>
      <dgm:spPr/>
      <dgm:t>
        <a:bodyPr/>
        <a:lstStyle/>
        <a:p>
          <a:endParaRPr kumimoji="1" lang="ja-JP" altLang="en-US"/>
        </a:p>
      </dgm:t>
    </dgm:pt>
    <dgm:pt modelId="{45A5703E-8D35-478C-91F8-8D13566065F9}" type="pres">
      <dgm:prSet presAssocID="{A228EF54-D07A-41E0-AA37-BD0EE92D91F9}" presName="composite" presStyleCnt="0"/>
      <dgm:spPr/>
      <dgm:t>
        <a:bodyPr/>
        <a:lstStyle/>
        <a:p>
          <a:endParaRPr kumimoji="1" lang="ja-JP" altLang="en-US"/>
        </a:p>
      </dgm:t>
    </dgm:pt>
    <dgm:pt modelId="{968253B1-BA5D-4ACF-894E-13634410CBDE}" type="pres">
      <dgm:prSet presAssocID="{A228EF54-D07A-41E0-AA37-BD0EE92D91F9}" presName="LShape" presStyleLbl="alignNode1" presStyleIdx="4" presStyleCnt="7" custLinFactNeighborX="2969" custLinFactNeighborY="-98"/>
      <dgm:spPr>
        <a:solidFill>
          <a:srgbClr val="00B0F0"/>
        </a:solidFill>
      </dgm:spPr>
      <dgm:t>
        <a:bodyPr/>
        <a:lstStyle/>
        <a:p>
          <a:endParaRPr kumimoji="1" lang="ja-JP" altLang="en-US"/>
        </a:p>
      </dgm:t>
    </dgm:pt>
    <dgm:pt modelId="{D6C739FB-90A3-47AE-B436-F4C64A91C91E}" type="pres">
      <dgm:prSet presAssocID="{A228EF54-D07A-41E0-AA37-BD0EE92D91F9}" presName="ParentText" presStyleLbl="revTx" presStyleIdx="2" presStyleCnt="4" custLinFactNeighborX="1790" custLinFactNeighborY="737">
        <dgm:presLayoutVars>
          <dgm:chMax val="0"/>
          <dgm:chPref val="0"/>
          <dgm:bulletEnabled val="1"/>
        </dgm:presLayoutVars>
      </dgm:prSet>
      <dgm:spPr/>
      <dgm:t>
        <a:bodyPr/>
        <a:lstStyle/>
        <a:p>
          <a:endParaRPr kumimoji="1" lang="ja-JP" altLang="en-US"/>
        </a:p>
      </dgm:t>
    </dgm:pt>
    <dgm:pt modelId="{764117C1-DFDC-48B4-9874-992DD79E87E6}" type="pres">
      <dgm:prSet presAssocID="{A228EF54-D07A-41E0-AA37-BD0EE92D91F9}" presName="Triangle" presStyleLbl="alignNode1" presStyleIdx="5" presStyleCnt="7" custLinFactNeighborX="9835" custLinFactNeighborY="35819"/>
      <dgm:spPr/>
      <dgm:t>
        <a:bodyPr/>
        <a:lstStyle/>
        <a:p>
          <a:endParaRPr kumimoji="1" lang="ja-JP" altLang="en-US"/>
        </a:p>
      </dgm:t>
    </dgm:pt>
    <dgm:pt modelId="{BD7CC3C0-835E-4C1F-936A-6FF403F83EB9}" type="pres">
      <dgm:prSet presAssocID="{275C1F56-9971-4A1A-B0A2-B51463BB491B}" presName="sibTrans" presStyleCnt="0"/>
      <dgm:spPr/>
      <dgm:t>
        <a:bodyPr/>
        <a:lstStyle/>
        <a:p>
          <a:endParaRPr kumimoji="1" lang="ja-JP" altLang="en-US"/>
        </a:p>
      </dgm:t>
    </dgm:pt>
    <dgm:pt modelId="{63BF63CA-6747-4CB3-9C41-2D5C5BBB02A0}" type="pres">
      <dgm:prSet presAssocID="{275C1F56-9971-4A1A-B0A2-B51463BB491B}" presName="space" presStyleCnt="0"/>
      <dgm:spPr/>
      <dgm:t>
        <a:bodyPr/>
        <a:lstStyle/>
        <a:p>
          <a:endParaRPr kumimoji="1" lang="ja-JP" altLang="en-US"/>
        </a:p>
      </dgm:t>
    </dgm:pt>
    <dgm:pt modelId="{600568B4-0BEF-4534-8752-A322642158D8}" type="pres">
      <dgm:prSet presAssocID="{3762B3EB-1362-4D06-8A36-85DA13F19505}" presName="composite" presStyleCnt="0"/>
      <dgm:spPr/>
      <dgm:t>
        <a:bodyPr/>
        <a:lstStyle/>
        <a:p>
          <a:endParaRPr kumimoji="1" lang="ja-JP" altLang="en-US"/>
        </a:p>
      </dgm:t>
    </dgm:pt>
    <dgm:pt modelId="{F2741696-DC23-4EB1-A508-160BDA8AFBBC}" type="pres">
      <dgm:prSet presAssocID="{3762B3EB-1362-4D06-8A36-85DA13F19505}" presName="LShape" presStyleLbl="alignNode1" presStyleIdx="6" presStyleCnt="7" custScaleX="111739" custScaleY="106680" custLinFactNeighborX="1593" custLinFactNeighborY="5888"/>
      <dgm:spPr>
        <a:solidFill>
          <a:schemeClr val="accent5">
            <a:lumMod val="75000"/>
          </a:schemeClr>
        </a:solidFill>
      </dgm:spPr>
      <dgm:t>
        <a:bodyPr/>
        <a:lstStyle/>
        <a:p>
          <a:endParaRPr kumimoji="1" lang="ja-JP" altLang="en-US"/>
        </a:p>
      </dgm:t>
    </dgm:pt>
    <dgm:pt modelId="{95B0B297-84AB-4D90-B54A-D865621FE0EF}" type="pres">
      <dgm:prSet presAssocID="{3762B3EB-1362-4D06-8A36-85DA13F19505}" presName="ParentText" presStyleLbl="revTx" presStyleIdx="3" presStyleCnt="4">
        <dgm:presLayoutVars>
          <dgm:chMax val="0"/>
          <dgm:chPref val="0"/>
          <dgm:bulletEnabled val="1"/>
        </dgm:presLayoutVars>
      </dgm:prSet>
      <dgm:spPr/>
      <dgm:t>
        <a:bodyPr/>
        <a:lstStyle/>
        <a:p>
          <a:endParaRPr kumimoji="1" lang="ja-JP" altLang="en-US"/>
        </a:p>
      </dgm:t>
    </dgm:pt>
  </dgm:ptLst>
  <dgm:cxnLst>
    <dgm:cxn modelId="{AAD54E6C-245F-4479-8CE1-C3B2D3EC35A0}" srcId="{8E6639EC-C75D-4427-9EDA-930D5846EF05}" destId="{256FF416-E261-4E48-BDF4-02D3B99CDA5B}" srcOrd="0" destOrd="0" parTransId="{2B89DA99-ACBE-4233-920B-EFA513E79872}" sibTransId="{63EE98F2-9028-4958-A8D0-CE0984BB047F}"/>
    <dgm:cxn modelId="{03C2D719-4643-47BE-8E82-F320229F484C}" srcId="{8E6639EC-C75D-4427-9EDA-930D5846EF05}" destId="{CDB1A81A-2230-4396-99BD-D6FF8BB0CFAA}" srcOrd="1" destOrd="0" parTransId="{88D1A44B-853C-48A4-AF03-6345841A7312}" sibTransId="{F831E202-ECC6-4B97-9B79-0357127187C1}"/>
    <dgm:cxn modelId="{5D598131-08AA-49BA-BCCE-F32CE0E7763A}" srcId="{8E6639EC-C75D-4427-9EDA-930D5846EF05}" destId="{3762B3EB-1362-4D06-8A36-85DA13F19505}" srcOrd="3" destOrd="0" parTransId="{81E62597-415E-46BB-A313-549C5BF405FF}" sibTransId="{6C8C91F7-5ECC-4BDC-83B7-BEF5C9CDC514}"/>
    <dgm:cxn modelId="{79272B56-869B-4948-B4F5-3AEC7A417027}" type="presOf" srcId="{A228EF54-D07A-41E0-AA37-BD0EE92D91F9}" destId="{D6C739FB-90A3-47AE-B436-F4C64A91C91E}" srcOrd="0" destOrd="0" presId="urn:microsoft.com/office/officeart/2009/3/layout/StepUpProcess"/>
    <dgm:cxn modelId="{DA10D307-C0A5-4DFE-98F4-4EFDF0C08147}" type="presOf" srcId="{3762B3EB-1362-4D06-8A36-85DA13F19505}" destId="{95B0B297-84AB-4D90-B54A-D865621FE0EF}" srcOrd="0" destOrd="0" presId="urn:microsoft.com/office/officeart/2009/3/layout/StepUpProcess"/>
    <dgm:cxn modelId="{997A6BF8-56AC-404E-AF7E-2DAF061CECE5}" srcId="{8E6639EC-C75D-4427-9EDA-930D5846EF05}" destId="{A228EF54-D07A-41E0-AA37-BD0EE92D91F9}" srcOrd="2" destOrd="0" parTransId="{43CFA869-A87C-4E75-8633-EFA08B31287F}" sibTransId="{275C1F56-9971-4A1A-B0A2-B51463BB491B}"/>
    <dgm:cxn modelId="{35D7E360-ED39-43AA-A823-AE76FE9AEA82}" type="presOf" srcId="{256FF416-E261-4E48-BDF4-02D3B99CDA5B}" destId="{70EFBE8C-0FB4-44B2-9982-E873F0618621}" srcOrd="0" destOrd="0" presId="urn:microsoft.com/office/officeart/2009/3/layout/StepUpProcess"/>
    <dgm:cxn modelId="{22BD67E6-B857-419D-99A1-0BA1DABB2FC3}" type="presOf" srcId="{8E6639EC-C75D-4427-9EDA-930D5846EF05}" destId="{F1187700-1E86-401F-B803-0527238E80EE}" srcOrd="0" destOrd="0" presId="urn:microsoft.com/office/officeart/2009/3/layout/StepUpProcess"/>
    <dgm:cxn modelId="{8E2AD73F-A4CA-489D-B05E-BB90E34DA02E}" type="presOf" srcId="{CDB1A81A-2230-4396-99BD-D6FF8BB0CFAA}" destId="{91430E45-1FA0-441F-8C79-9F924B2152F8}" srcOrd="0" destOrd="0" presId="urn:microsoft.com/office/officeart/2009/3/layout/StepUpProcess"/>
    <dgm:cxn modelId="{723EA4DD-9FC4-46EB-99A5-351059FC5CD7}" type="presParOf" srcId="{F1187700-1E86-401F-B803-0527238E80EE}" destId="{48CED5E7-1DA9-4953-A12E-8282A62BF115}" srcOrd="0" destOrd="0" presId="urn:microsoft.com/office/officeart/2009/3/layout/StepUpProcess"/>
    <dgm:cxn modelId="{5A882FF6-1E94-4757-BE25-9731903C9CE4}" type="presParOf" srcId="{48CED5E7-1DA9-4953-A12E-8282A62BF115}" destId="{C6BBD28A-2CCA-4F17-9966-A0B53F30DF96}" srcOrd="0" destOrd="0" presId="urn:microsoft.com/office/officeart/2009/3/layout/StepUpProcess"/>
    <dgm:cxn modelId="{7823D8D9-6F73-4075-975D-E4C43BDDE060}" type="presParOf" srcId="{48CED5E7-1DA9-4953-A12E-8282A62BF115}" destId="{70EFBE8C-0FB4-44B2-9982-E873F0618621}" srcOrd="1" destOrd="0" presId="urn:microsoft.com/office/officeart/2009/3/layout/StepUpProcess"/>
    <dgm:cxn modelId="{309BAF20-BEB3-4B72-99DA-10799B791132}" type="presParOf" srcId="{48CED5E7-1DA9-4953-A12E-8282A62BF115}" destId="{8CF7AAC9-C57C-4A1D-8EA9-8CCF8EFD496E}" srcOrd="2" destOrd="0" presId="urn:microsoft.com/office/officeart/2009/3/layout/StepUpProcess"/>
    <dgm:cxn modelId="{F453961F-82E5-47D2-974A-D749905C2CAD}" type="presParOf" srcId="{F1187700-1E86-401F-B803-0527238E80EE}" destId="{07C815C3-A27E-4BF3-9E45-3ED189C53606}" srcOrd="1" destOrd="0" presId="urn:microsoft.com/office/officeart/2009/3/layout/StepUpProcess"/>
    <dgm:cxn modelId="{445B7855-FAD5-4901-9159-89B7DB5EE0B7}" type="presParOf" srcId="{07C815C3-A27E-4BF3-9E45-3ED189C53606}" destId="{1E7F1AA0-A6AD-4B56-B928-F340053008B7}" srcOrd="0" destOrd="0" presId="urn:microsoft.com/office/officeart/2009/3/layout/StepUpProcess"/>
    <dgm:cxn modelId="{AE55D89D-79CB-41E6-92E8-BFEDF46C349B}" type="presParOf" srcId="{F1187700-1E86-401F-B803-0527238E80EE}" destId="{06B85A7B-1D71-4B3C-BDA8-3CA7C099FA31}" srcOrd="2" destOrd="0" presId="urn:microsoft.com/office/officeart/2009/3/layout/StepUpProcess"/>
    <dgm:cxn modelId="{991EEE42-EF63-4FD8-A338-E1AB41D05615}" type="presParOf" srcId="{06B85A7B-1D71-4B3C-BDA8-3CA7C099FA31}" destId="{CAE5997C-3DBE-43E0-B40C-20E933F2EE99}" srcOrd="0" destOrd="0" presId="urn:microsoft.com/office/officeart/2009/3/layout/StepUpProcess"/>
    <dgm:cxn modelId="{B716C141-1373-4CB0-86B7-F08C62FF1CCE}" type="presParOf" srcId="{06B85A7B-1D71-4B3C-BDA8-3CA7C099FA31}" destId="{91430E45-1FA0-441F-8C79-9F924B2152F8}" srcOrd="1" destOrd="0" presId="urn:microsoft.com/office/officeart/2009/3/layout/StepUpProcess"/>
    <dgm:cxn modelId="{0C900ED5-AD27-4312-AE19-ED682B381C9A}" type="presParOf" srcId="{06B85A7B-1D71-4B3C-BDA8-3CA7C099FA31}" destId="{0FB44488-C6B8-4945-8CDE-16C6A25FC231}" srcOrd="2" destOrd="0" presId="urn:microsoft.com/office/officeart/2009/3/layout/StepUpProcess"/>
    <dgm:cxn modelId="{739EFE0B-ED76-4919-AFCE-258F207EA50C}" type="presParOf" srcId="{F1187700-1E86-401F-B803-0527238E80EE}" destId="{7A8FDA1A-89AA-4325-B07C-3405F71E74B4}" srcOrd="3" destOrd="0" presId="urn:microsoft.com/office/officeart/2009/3/layout/StepUpProcess"/>
    <dgm:cxn modelId="{54EAB9B7-7FC8-4D94-877E-A9DF7DB57AAD}" type="presParOf" srcId="{7A8FDA1A-89AA-4325-B07C-3405F71E74B4}" destId="{AB2EFBCC-4AA3-438B-B3C4-CABE163AA62B}" srcOrd="0" destOrd="0" presId="urn:microsoft.com/office/officeart/2009/3/layout/StepUpProcess"/>
    <dgm:cxn modelId="{F2D4C622-2A6D-4215-BAD1-C7EFC7A9A667}" type="presParOf" srcId="{F1187700-1E86-401F-B803-0527238E80EE}" destId="{45A5703E-8D35-478C-91F8-8D13566065F9}" srcOrd="4" destOrd="0" presId="urn:microsoft.com/office/officeart/2009/3/layout/StepUpProcess"/>
    <dgm:cxn modelId="{EEB28C1E-6E29-42A4-AA26-5E698FD95841}" type="presParOf" srcId="{45A5703E-8D35-478C-91F8-8D13566065F9}" destId="{968253B1-BA5D-4ACF-894E-13634410CBDE}" srcOrd="0" destOrd="0" presId="urn:microsoft.com/office/officeart/2009/3/layout/StepUpProcess"/>
    <dgm:cxn modelId="{7401A8C1-C3FC-4353-A016-0E8DC6EA9D28}" type="presParOf" srcId="{45A5703E-8D35-478C-91F8-8D13566065F9}" destId="{D6C739FB-90A3-47AE-B436-F4C64A91C91E}" srcOrd="1" destOrd="0" presId="urn:microsoft.com/office/officeart/2009/3/layout/StepUpProcess"/>
    <dgm:cxn modelId="{2FC17698-6AF6-47A6-87F5-75A0688A4B32}" type="presParOf" srcId="{45A5703E-8D35-478C-91F8-8D13566065F9}" destId="{764117C1-DFDC-48B4-9874-992DD79E87E6}" srcOrd="2" destOrd="0" presId="urn:microsoft.com/office/officeart/2009/3/layout/StepUpProcess"/>
    <dgm:cxn modelId="{7DDB716C-2828-4F5F-AEF8-882944C0DED0}" type="presParOf" srcId="{F1187700-1E86-401F-B803-0527238E80EE}" destId="{BD7CC3C0-835E-4C1F-936A-6FF403F83EB9}" srcOrd="5" destOrd="0" presId="urn:microsoft.com/office/officeart/2009/3/layout/StepUpProcess"/>
    <dgm:cxn modelId="{F7684133-A1EA-4C22-B846-AFF9FA49D774}" type="presParOf" srcId="{BD7CC3C0-835E-4C1F-936A-6FF403F83EB9}" destId="{63BF63CA-6747-4CB3-9C41-2D5C5BBB02A0}" srcOrd="0" destOrd="0" presId="urn:microsoft.com/office/officeart/2009/3/layout/StepUpProcess"/>
    <dgm:cxn modelId="{E981DACF-0EE7-454B-90AC-249AF23F9452}" type="presParOf" srcId="{F1187700-1E86-401F-B803-0527238E80EE}" destId="{600568B4-0BEF-4534-8752-A322642158D8}" srcOrd="6" destOrd="0" presId="urn:microsoft.com/office/officeart/2009/3/layout/StepUpProcess"/>
    <dgm:cxn modelId="{C1487210-B432-4BDC-B13A-362FA3006613}" type="presParOf" srcId="{600568B4-0BEF-4534-8752-A322642158D8}" destId="{F2741696-DC23-4EB1-A508-160BDA8AFBBC}" srcOrd="0" destOrd="0" presId="urn:microsoft.com/office/officeart/2009/3/layout/StepUpProcess"/>
    <dgm:cxn modelId="{C4F52841-FAAE-4E29-B8FC-A92EA1AA1B73}" type="presParOf" srcId="{600568B4-0BEF-4534-8752-A322642158D8}" destId="{95B0B297-84AB-4D90-B54A-D865621FE0EF}" srcOrd="1" destOrd="0" presId="urn:microsoft.com/office/officeart/2009/3/layout/StepUpProcess"/>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BD28A-2CCA-4F17-9966-A0B53F30DF96}">
      <dsp:nvSpPr>
        <dsp:cNvPr id="0" name=""/>
        <dsp:cNvSpPr/>
      </dsp:nvSpPr>
      <dsp:spPr>
        <a:xfrm rot="5400000">
          <a:off x="944761" y="1503280"/>
          <a:ext cx="1467789" cy="2442368"/>
        </a:xfrm>
        <a:prstGeom prst="corner">
          <a:avLst>
            <a:gd name="adj1" fmla="val 16120"/>
            <a:gd name="adj2" fmla="val 1611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0EFBE8C-0FB4-44B2-9982-E873F0618621}">
      <dsp:nvSpPr>
        <dsp:cNvPr id="0" name=""/>
        <dsp:cNvSpPr/>
      </dsp:nvSpPr>
      <dsp:spPr>
        <a:xfrm>
          <a:off x="565079" y="2296504"/>
          <a:ext cx="2204984" cy="1932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kumimoji="1" lang="ja-JP" altLang="en-US" sz="6500" kern="1200" dirty="0"/>
        </a:p>
      </dsp:txBody>
      <dsp:txXfrm>
        <a:off x="565079" y="2296504"/>
        <a:ext cx="2204984" cy="1932797"/>
      </dsp:txXfrm>
    </dsp:sp>
    <dsp:sp modelId="{8CF7AAC9-C57C-4A1D-8EA9-8CCF8EFD496E}">
      <dsp:nvSpPr>
        <dsp:cNvPr id="0" name=""/>
        <dsp:cNvSpPr/>
      </dsp:nvSpPr>
      <dsp:spPr>
        <a:xfrm>
          <a:off x="2489738" y="1498878"/>
          <a:ext cx="416034" cy="416034"/>
        </a:xfrm>
        <a:prstGeom prst="triangle">
          <a:avLst>
            <a:gd name="adj" fmla="val 100000"/>
          </a:avLst>
        </a:prstGeom>
        <a:gradFill rotWithShape="0">
          <a:gsLst>
            <a:gs pos="0">
              <a:schemeClr val="accent4">
                <a:hueOff val="1732615"/>
                <a:satOff val="-7995"/>
                <a:lumOff val="294"/>
                <a:alphaOff val="0"/>
                <a:satMod val="103000"/>
                <a:lumMod val="102000"/>
                <a:tint val="94000"/>
              </a:schemeClr>
            </a:gs>
            <a:gs pos="50000">
              <a:schemeClr val="accent4">
                <a:hueOff val="1732615"/>
                <a:satOff val="-7995"/>
                <a:lumOff val="294"/>
                <a:alphaOff val="0"/>
                <a:satMod val="110000"/>
                <a:lumMod val="100000"/>
                <a:shade val="100000"/>
              </a:schemeClr>
            </a:gs>
            <a:gs pos="100000">
              <a:schemeClr val="accent4">
                <a:hueOff val="1732615"/>
                <a:satOff val="-7995"/>
                <a:lumOff val="294"/>
                <a:alphaOff val="0"/>
                <a:lumMod val="99000"/>
                <a:satMod val="120000"/>
                <a:shade val="78000"/>
              </a:schemeClr>
            </a:gs>
          </a:gsLst>
          <a:lin ang="5400000" scaled="0"/>
        </a:gradFill>
        <a:ln w="6350" cap="flat" cmpd="sng" algn="ctr">
          <a:solidFill>
            <a:schemeClr val="accent4">
              <a:hueOff val="1732615"/>
              <a:satOff val="-7995"/>
              <a:lumOff val="29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AE5997C-3DBE-43E0-B40C-20E933F2EE99}">
      <dsp:nvSpPr>
        <dsp:cNvPr id="0" name=""/>
        <dsp:cNvSpPr/>
      </dsp:nvSpPr>
      <dsp:spPr>
        <a:xfrm rot="5400000">
          <a:off x="3684990" y="723533"/>
          <a:ext cx="1467789" cy="2580240"/>
        </a:xfrm>
        <a:prstGeom prst="corner">
          <a:avLst>
            <a:gd name="adj1" fmla="val 16120"/>
            <a:gd name="adj2" fmla="val 16110"/>
          </a:avLst>
        </a:prstGeom>
        <a:solidFill>
          <a:srgbClr val="00FF00"/>
        </a:solidFill>
        <a:ln w="6350" cap="flat" cmpd="sng" algn="ctr">
          <a:solidFill>
            <a:schemeClr val="accent4">
              <a:hueOff val="3465231"/>
              <a:satOff val="-15989"/>
              <a:lumOff val="58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1430E45-1FA0-441F-8C79-9F924B2152F8}">
      <dsp:nvSpPr>
        <dsp:cNvPr id="0" name=""/>
        <dsp:cNvSpPr/>
      </dsp:nvSpPr>
      <dsp:spPr>
        <a:xfrm>
          <a:off x="3333346" y="1628552"/>
          <a:ext cx="2204984" cy="1932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kumimoji="1" lang="ja-JP" altLang="en-US" sz="6500" kern="1200" dirty="0"/>
        </a:p>
      </dsp:txBody>
      <dsp:txXfrm>
        <a:off x="3333346" y="1628552"/>
        <a:ext cx="2204984" cy="1932797"/>
      </dsp:txXfrm>
    </dsp:sp>
    <dsp:sp modelId="{0FB44488-C6B8-4945-8CDE-16C6A25FC231}">
      <dsp:nvSpPr>
        <dsp:cNvPr id="0" name=""/>
        <dsp:cNvSpPr/>
      </dsp:nvSpPr>
      <dsp:spPr>
        <a:xfrm>
          <a:off x="5270553" y="805577"/>
          <a:ext cx="416034" cy="416034"/>
        </a:xfrm>
        <a:prstGeom prst="triangle">
          <a:avLst>
            <a:gd name="adj" fmla="val 10000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w="6350" cap="flat" cmpd="sng" algn="ctr">
          <a:solidFill>
            <a:schemeClr val="accent4">
              <a:hueOff val="5197846"/>
              <a:satOff val="-23984"/>
              <a:lumOff val="883"/>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68253B1-BA5D-4ACF-894E-13634410CBDE}">
      <dsp:nvSpPr>
        <dsp:cNvPr id="0" name=""/>
        <dsp:cNvSpPr/>
      </dsp:nvSpPr>
      <dsp:spPr>
        <a:xfrm rot="5400000">
          <a:off x="6281266" y="229419"/>
          <a:ext cx="1467789" cy="2442368"/>
        </a:xfrm>
        <a:prstGeom prst="corner">
          <a:avLst>
            <a:gd name="adj1" fmla="val 16120"/>
            <a:gd name="adj2" fmla="val 16110"/>
          </a:avLst>
        </a:prstGeom>
        <a:solidFill>
          <a:srgbClr val="00B0F0"/>
        </a:solidFill>
        <a:ln w="6350" cap="flat" cmpd="sng" algn="ctr">
          <a:solidFill>
            <a:schemeClr val="accent4">
              <a:hueOff val="6930461"/>
              <a:satOff val="-31979"/>
              <a:lumOff val="117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6C739FB-90A3-47AE-B436-F4C64A91C91E}">
      <dsp:nvSpPr>
        <dsp:cNvPr id="0" name=""/>
        <dsp:cNvSpPr/>
      </dsp:nvSpPr>
      <dsp:spPr>
        <a:xfrm>
          <a:off x="6003210" y="974845"/>
          <a:ext cx="2204984" cy="1932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kumimoji="1" lang="ja-JP" altLang="en-US" sz="6500" kern="1200" dirty="0"/>
        </a:p>
      </dsp:txBody>
      <dsp:txXfrm>
        <a:off x="6003210" y="974845"/>
        <a:ext cx="2204984" cy="1932797"/>
      </dsp:txXfrm>
    </dsp:sp>
    <dsp:sp modelId="{764117C1-DFDC-48B4-9874-992DD79E87E6}">
      <dsp:nvSpPr>
        <dsp:cNvPr id="0" name=""/>
        <dsp:cNvSpPr/>
      </dsp:nvSpPr>
      <dsp:spPr>
        <a:xfrm>
          <a:off x="7793607" y="200067"/>
          <a:ext cx="416034" cy="416034"/>
        </a:xfrm>
        <a:prstGeom prst="triangle">
          <a:avLst>
            <a:gd name="adj" fmla="val 100000"/>
          </a:avLst>
        </a:prstGeom>
        <a:gradFill rotWithShape="0">
          <a:gsLst>
            <a:gs pos="0">
              <a:schemeClr val="accent4">
                <a:hueOff val="8663077"/>
                <a:satOff val="-39973"/>
                <a:lumOff val="1471"/>
                <a:alphaOff val="0"/>
                <a:satMod val="103000"/>
                <a:lumMod val="102000"/>
                <a:tint val="94000"/>
              </a:schemeClr>
            </a:gs>
            <a:gs pos="50000">
              <a:schemeClr val="accent4">
                <a:hueOff val="8663077"/>
                <a:satOff val="-39973"/>
                <a:lumOff val="1471"/>
                <a:alphaOff val="0"/>
                <a:satMod val="110000"/>
                <a:lumMod val="100000"/>
                <a:shade val="100000"/>
              </a:schemeClr>
            </a:gs>
            <a:gs pos="100000">
              <a:schemeClr val="accent4">
                <a:hueOff val="8663077"/>
                <a:satOff val="-39973"/>
                <a:lumOff val="1471"/>
                <a:alphaOff val="0"/>
                <a:lumMod val="99000"/>
                <a:satMod val="120000"/>
                <a:shade val="78000"/>
              </a:schemeClr>
            </a:gs>
          </a:gsLst>
          <a:lin ang="5400000" scaled="0"/>
        </a:gradFill>
        <a:ln w="6350" cap="flat" cmpd="sng" algn="ctr">
          <a:solidFill>
            <a:schemeClr val="accent4">
              <a:hueOff val="8663077"/>
              <a:satOff val="-39973"/>
              <a:lumOff val="1471"/>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2741696-DC23-4EB1-A508-160BDA8AFBBC}">
      <dsp:nvSpPr>
        <dsp:cNvPr id="0" name=""/>
        <dsp:cNvSpPr/>
      </dsp:nvSpPr>
      <dsp:spPr>
        <a:xfrm rot="5400000">
          <a:off x="9041320" y="-494025"/>
          <a:ext cx="1565837" cy="2729078"/>
        </a:xfrm>
        <a:prstGeom prst="corner">
          <a:avLst>
            <a:gd name="adj1" fmla="val 16120"/>
            <a:gd name="adj2" fmla="val 16110"/>
          </a:avLst>
        </a:prstGeom>
        <a:solidFill>
          <a:schemeClr val="accent5">
            <a:lumMod val="75000"/>
          </a:schemeClr>
        </a:solidFill>
        <a:ln w="6350" cap="flat" cmpd="sng" algn="ctr">
          <a:solidFill>
            <a:schemeClr val="accent4">
              <a:hueOff val="10395692"/>
              <a:satOff val="-47968"/>
              <a:lumOff val="176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5B0B297-84AB-4D90-B54A-D865621FE0EF}">
      <dsp:nvSpPr>
        <dsp:cNvPr id="0" name=""/>
        <dsp:cNvSpPr/>
      </dsp:nvSpPr>
      <dsp:spPr>
        <a:xfrm>
          <a:off x="8806427" y="292648"/>
          <a:ext cx="2204984" cy="1932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kumimoji="1" lang="ja-JP" altLang="en-US" sz="6500" kern="1200" dirty="0"/>
        </a:p>
      </dsp:txBody>
      <dsp:txXfrm>
        <a:off x="8806427" y="292648"/>
        <a:ext cx="2204984" cy="193279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1428" tIns="45714" rIns="91428" bIns="45714" rtlCol="0"/>
          <a:lstStyle>
            <a:lvl1pPr algn="r">
              <a:defRPr sz="1200"/>
            </a:lvl1pPr>
          </a:lstStyle>
          <a:p>
            <a:fld id="{863518B3-9FB7-47BA-9011-EB23FA21C019}" type="datetimeFigureOut">
              <a:rPr kumimoji="1" lang="ja-JP" altLang="en-US" smtClean="0"/>
              <a:t>2021/4/28</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28" tIns="45714" rIns="91428" bIns="45714" rtlCol="0" anchor="b"/>
          <a:lstStyle>
            <a:lvl1pPr algn="r">
              <a:defRPr sz="1200"/>
            </a:lvl1pPr>
          </a:lstStyle>
          <a:p>
            <a:fld id="{03F18700-5366-428B-8A39-6C7C714270CE}" type="slidenum">
              <a:rPr kumimoji="1" lang="ja-JP" altLang="en-US" smtClean="0"/>
              <a:t>‹#›</a:t>
            </a:fld>
            <a:endParaRPr kumimoji="1" lang="ja-JP" altLang="en-US"/>
          </a:p>
        </p:txBody>
      </p:sp>
    </p:spTree>
    <p:extLst>
      <p:ext uri="{BB962C8B-B14F-4D97-AF65-F5344CB8AC3E}">
        <p14:creationId xmlns:p14="http://schemas.microsoft.com/office/powerpoint/2010/main" val="4361709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F18700-5366-428B-8A39-6C7C714270CE}" type="slidenum">
              <a:rPr kumimoji="1" lang="ja-JP" altLang="en-US" smtClean="0"/>
              <a:t>1</a:t>
            </a:fld>
            <a:endParaRPr kumimoji="1" lang="ja-JP" altLang="en-US"/>
          </a:p>
        </p:txBody>
      </p:sp>
    </p:spTree>
    <p:extLst>
      <p:ext uri="{BB962C8B-B14F-4D97-AF65-F5344CB8AC3E}">
        <p14:creationId xmlns:p14="http://schemas.microsoft.com/office/powerpoint/2010/main" val="338441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391966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349199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27609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935523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234923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3254938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190608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331762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117986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3591488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2919EC-FE43-48B5-8BC5-2CB9CBEE6639}" type="datetimeFigureOut">
              <a:rPr kumimoji="1" lang="ja-JP" altLang="en-US" smtClean="0"/>
              <a:t>2021/4/28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74621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919EC-FE43-48B5-8BC5-2CB9CBEE6639}" type="datetimeFigureOut">
              <a:rPr kumimoji="1" lang="ja-JP" altLang="en-US" smtClean="0"/>
              <a:t>2021/4/28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B33AA-B757-4E9E-86C0-ADDEAFB08CF6}" type="slidenum">
              <a:rPr kumimoji="1" lang="ja-JP" altLang="en-US" smtClean="0"/>
              <a:t>‹#›</a:t>
            </a:fld>
            <a:endParaRPr kumimoji="1" lang="ja-JP" altLang="en-US"/>
          </a:p>
        </p:txBody>
      </p:sp>
    </p:spTree>
    <p:extLst>
      <p:ext uri="{BB962C8B-B14F-4D97-AF65-F5344CB8AC3E}">
        <p14:creationId xmlns:p14="http://schemas.microsoft.com/office/powerpoint/2010/main" val="58736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楕円 90"/>
          <p:cNvSpPr/>
          <p:nvPr/>
        </p:nvSpPr>
        <p:spPr>
          <a:xfrm>
            <a:off x="10713393" y="1970472"/>
            <a:ext cx="122247" cy="1296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3497233" y="7392"/>
            <a:ext cx="3968496" cy="228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ysClr val="windowText" lastClr="000000"/>
                </a:solidFill>
              </a:rPr>
              <a:t>看護学部　</a:t>
            </a:r>
            <a:r>
              <a:rPr kumimoji="1" lang="ja-JP" altLang="en-US" sz="1200" dirty="0" smtClean="0">
                <a:solidFill>
                  <a:sysClr val="windowText" lastClr="000000"/>
                </a:solidFill>
                <a:latin typeface="メイリオ" panose="020B0604030504040204" pitchFamily="50" charset="-128"/>
                <a:ea typeface="メイリオ" panose="020B0604030504040204" pitchFamily="50" charset="-128"/>
              </a:rPr>
              <a:t>カリキュラムマップ</a:t>
            </a:r>
            <a:endParaRPr kumimoji="1" lang="ja-JP" altLang="en-US" sz="1200" dirty="0">
              <a:solidFill>
                <a:sysClr val="windowText" lastClr="000000"/>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907251" y="228639"/>
            <a:ext cx="1503612" cy="980357"/>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ysClr val="windowText" lastClr="000000"/>
                </a:solidFill>
                <a:latin typeface="メイリオ" panose="020B0604030504040204" pitchFamily="50" charset="-128"/>
                <a:ea typeface="メイリオ" panose="020B0604030504040204" pitchFamily="50" charset="-128"/>
              </a:rPr>
              <a:t>DP1</a:t>
            </a: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福音</a:t>
            </a:r>
            <a:r>
              <a:rPr lang="ja-JP" altLang="en-US" sz="900" dirty="0">
                <a:solidFill>
                  <a:sysClr val="windowText" lastClr="000000"/>
                </a:solidFill>
                <a:latin typeface="メイリオ" panose="020B0604030504040204" pitchFamily="50" charset="-128"/>
                <a:ea typeface="メイリオ" panose="020B0604030504040204" pitchFamily="50" charset="-128"/>
              </a:rPr>
              <a:t>主義キリスト教精神に則り、人間の尊厳を理解し、倫理観に基づき責任ある行動をとることができます。</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7301541" y="223267"/>
            <a:ext cx="1503612" cy="980357"/>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ysClr val="windowText" lastClr="000000"/>
                </a:solidFill>
                <a:latin typeface="メイリオ" panose="020B0604030504040204" pitchFamily="50" charset="-128"/>
                <a:ea typeface="メイリオ" panose="020B0604030504040204" pitchFamily="50" charset="-128"/>
              </a:rPr>
              <a:t>DP5</a:t>
            </a: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知的好奇心を持って、問題を見つけ、考え、解決に向けて継続的に学修する能力を身につけています。</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2476191" y="223267"/>
            <a:ext cx="1542978" cy="980357"/>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ysClr val="windowText" lastClr="000000"/>
                </a:solidFill>
                <a:latin typeface="メイリオ" panose="020B0604030504040204" pitchFamily="50" charset="-128"/>
                <a:ea typeface="メイリオ" panose="020B0604030504040204" pitchFamily="50" charset="-128"/>
              </a:rPr>
              <a:t>DP2</a:t>
            </a: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幅広い多様な知識を身につけ、看護活動に取り組める能力を身につけています。</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8903073" y="201207"/>
            <a:ext cx="1503612" cy="980357"/>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ysClr val="windowText" lastClr="000000"/>
                </a:solidFill>
                <a:latin typeface="メイリオ" panose="020B0604030504040204" pitchFamily="50" charset="-128"/>
                <a:ea typeface="メイリオ" panose="020B0604030504040204" pitchFamily="50" charset="-128"/>
              </a:rPr>
              <a:t>DP6</a:t>
            </a: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地域の保健医療の水準の向上に寄与できる基礎的能力を身につけています。</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4098477" y="223267"/>
            <a:ext cx="1503612" cy="980357"/>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ysClr val="windowText" lastClr="000000"/>
                </a:solidFill>
                <a:latin typeface="メイリオ" panose="020B0604030504040204" pitchFamily="50" charset="-128"/>
                <a:ea typeface="メイリオ" panose="020B0604030504040204" pitchFamily="50" charset="-128"/>
              </a:rPr>
              <a:t>DP3</a:t>
            </a: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医療チームの一員として、役割を果たすために必要なコミュニケーション能力を身につけています。</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14" name="角丸四角形 13"/>
          <p:cNvSpPr/>
          <p:nvPr/>
        </p:nvSpPr>
        <p:spPr>
          <a:xfrm>
            <a:off x="5700009" y="223267"/>
            <a:ext cx="1503612" cy="980357"/>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ysClr val="windowText" lastClr="000000"/>
                </a:solidFill>
                <a:latin typeface="メイリオ" panose="020B0604030504040204" pitchFamily="50" charset="-128"/>
                <a:ea typeface="メイリオ" panose="020B0604030504040204" pitchFamily="50" charset="-128"/>
              </a:rPr>
              <a:t>DP4</a:t>
            </a: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全てのライフステージ・健康レベルに応じた、根拠に基づく基本的看護実践ができる技能及び表現力を身につけています。</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15" name="角丸四角形 14"/>
          <p:cNvSpPr/>
          <p:nvPr/>
        </p:nvSpPr>
        <p:spPr>
          <a:xfrm>
            <a:off x="10410846" y="201207"/>
            <a:ext cx="1503612" cy="980357"/>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ysClr val="windowText" lastClr="000000"/>
                </a:solidFill>
                <a:latin typeface="メイリオ" panose="020B0604030504040204" pitchFamily="50" charset="-128"/>
                <a:ea typeface="メイリオ" panose="020B0604030504040204" pitchFamily="50" charset="-128"/>
              </a:rPr>
              <a:t>DP7</a:t>
            </a: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多様な文化と価値観を理解し、国際的な視野から、健康問題をとらえる能力を身につけています</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395630" y="6641854"/>
            <a:ext cx="11436705" cy="173441"/>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　　</a:t>
            </a:r>
            <a:r>
              <a:rPr lang="ja-JP" altLang="en-US" sz="900" dirty="0">
                <a:solidFill>
                  <a:sysClr val="windowText" lastClr="000000"/>
                </a:solidFill>
                <a:latin typeface="メイリオ" panose="020B0604030504040204" pitchFamily="50" charset="-128"/>
                <a:ea typeface="メイリオ" panose="020B0604030504040204" pitchFamily="50" charset="-128"/>
              </a:rPr>
              <a:t>教養科目（建学の精神「畏神愛人」を基に幅広い教養と豊かな人間性を養うための</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科目）　　キリスト教概論・医療・看護倫理・医療概論</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22" name="図表 21"/>
          <p:cNvGraphicFramePr/>
          <p:nvPr>
            <p:extLst>
              <p:ext uri="{D42A27DB-BD31-4B8C-83A1-F6EECF244321}">
                <p14:modId xmlns:p14="http://schemas.microsoft.com/office/powerpoint/2010/main" val="2632560397"/>
              </p:ext>
            </p:extLst>
          </p:nvPr>
        </p:nvGraphicFramePr>
        <p:xfrm>
          <a:off x="71847" y="2568600"/>
          <a:ext cx="11472672" cy="4230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正方形/長方形 22"/>
          <p:cNvSpPr/>
          <p:nvPr/>
        </p:nvSpPr>
        <p:spPr>
          <a:xfrm>
            <a:off x="621225" y="6150983"/>
            <a:ext cx="2258568" cy="17587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教養科目</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613038" y="6392300"/>
            <a:ext cx="6643452" cy="19012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看護基礎科目　　</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　　　看護学の基礎</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6191221" y="6121633"/>
            <a:ext cx="5639899" cy="22624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看護実践科目</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27" name="正方形/長方形 26"/>
          <p:cNvSpPr/>
          <p:nvPr/>
        </p:nvSpPr>
        <p:spPr>
          <a:xfrm>
            <a:off x="515721" y="4081230"/>
            <a:ext cx="2051324" cy="377421"/>
          </a:xfrm>
          <a:prstGeom prst="rect">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幅広い教養と豊かな人間性を</a:t>
            </a:r>
            <a:endParaRPr kumimoji="1"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養うための科目</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907251" y="4942954"/>
            <a:ext cx="2215125" cy="1162616"/>
          </a:xfrm>
          <a:prstGeom prst="rect">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u="none" strike="noStrike" dirty="0" smtClean="0">
                <a:solidFill>
                  <a:sysClr val="windowText" lastClr="000000"/>
                </a:solidFill>
                <a:effectLst/>
                <a:latin typeface="メイリオ" panose="020B0604030504040204" pitchFamily="50" charset="-128"/>
                <a:ea typeface="メイリオ" panose="020B0604030504040204" pitchFamily="50" charset="-128"/>
              </a:rPr>
              <a:t>哲学・憲法と法・心理学・人間関係論・ソーシャルスキル・社会学・歴史学・経済学・教育学</a:t>
            </a:r>
            <a:endParaRPr lang="ja-JP" altLang="en-US" sz="900" b="0" i="0" u="none" strike="noStrike" dirty="0" smtClean="0">
              <a:solidFill>
                <a:sysClr val="windowText" lastClr="000000"/>
              </a:solidFill>
              <a:effectLst/>
              <a:latin typeface="メイリオ" panose="020B0604030504040204" pitchFamily="50" charset="-128"/>
              <a:ea typeface="メイリオ" panose="020B0604030504040204" pitchFamily="50" charset="-128"/>
            </a:endParaRPr>
          </a:p>
          <a:p>
            <a:r>
              <a:rPr lang="ja-JP" altLang="en-US" sz="900" dirty="0" smtClean="0">
                <a:solidFill>
                  <a:sysClr val="windowText" lastClr="000000"/>
                </a:solidFill>
                <a:latin typeface="メイリオ" panose="020B0604030504040204" pitchFamily="50" charset="-128"/>
                <a:ea typeface="メイリオ" panose="020B0604030504040204" pitchFamily="50" charset="-128"/>
              </a:rPr>
              <a:t>・日本語表現法・英語</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Ⅰ-Ⅱ</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・医療英語</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r>
              <a:rPr lang="ja-JP" altLang="en-US" sz="900" dirty="0" smtClean="0">
                <a:solidFill>
                  <a:sysClr val="windowText" lastClr="000000"/>
                </a:solidFill>
                <a:latin typeface="メイリオ" panose="020B0604030504040204" pitchFamily="50" charset="-128"/>
                <a:ea typeface="メイリオ" panose="020B0604030504040204" pitchFamily="50" charset="-128"/>
              </a:rPr>
              <a:t>ドイツ語</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r>
              <a:rPr lang="ja-JP" altLang="en-US" sz="900" dirty="0" smtClean="0">
                <a:solidFill>
                  <a:sysClr val="windowText" lastClr="000000"/>
                </a:solidFill>
                <a:latin typeface="メイリオ" panose="020B0604030504040204" pitchFamily="50" charset="-128"/>
                <a:ea typeface="メイリオ" panose="020B0604030504040204" pitchFamily="50" charset="-128"/>
              </a:rPr>
              <a:t>生物・化学・環境論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r>
              <a:rPr lang="ja-JP" altLang="en-US" sz="900" dirty="0" smtClean="0">
                <a:solidFill>
                  <a:sysClr val="windowText" lastClr="000000"/>
                </a:solidFill>
                <a:latin typeface="メイリオ" panose="020B0604030504040204" pitchFamily="50" charset="-128"/>
                <a:ea typeface="メイリオ" panose="020B0604030504040204" pitchFamily="50" charset="-128"/>
              </a:rPr>
              <a:t>基礎演習・スポーツ科学概論</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実技</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32" name="正方形/長方形 31"/>
          <p:cNvSpPr/>
          <p:nvPr/>
        </p:nvSpPr>
        <p:spPr>
          <a:xfrm>
            <a:off x="5873499" y="2895849"/>
            <a:ext cx="1954176" cy="282039"/>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健康課題別の支援を学ぶ科目</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3632232" y="4431814"/>
            <a:ext cx="2204979" cy="1673756"/>
          </a:xfrm>
          <a:prstGeom prst="rect">
            <a:avLst/>
          </a:prstGeom>
          <a:noFill/>
          <a:ln w="190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人体の構造</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Ⅰ/Ⅱ</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・人体の機能</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Ⅰ/Ⅱ</a:t>
            </a:r>
          </a:p>
          <a:p>
            <a:pPr algn="ctr"/>
            <a:r>
              <a:rPr lang="ja-JP" altLang="en-US" sz="900" dirty="0">
                <a:solidFill>
                  <a:sysClr val="windowText" lastClr="000000"/>
                </a:solidFill>
                <a:latin typeface="メイリオ" panose="020B0604030504040204" pitchFamily="50" charset="-128"/>
                <a:ea typeface="メイリオ" panose="020B0604030504040204" pitchFamily="50" charset="-128"/>
              </a:rPr>
              <a:t>栄養</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代謝学・微生物</a:t>
            </a:r>
            <a:r>
              <a:rPr lang="ja-JP" altLang="en-US" sz="900" dirty="0">
                <a:solidFill>
                  <a:sysClr val="windowText" lastClr="000000"/>
                </a:solidFill>
                <a:latin typeface="メイリオ" panose="020B0604030504040204" pitchFamily="50" charset="-128"/>
                <a:ea typeface="メイリオ" panose="020B0604030504040204" pitchFamily="50" charset="-128"/>
              </a:rPr>
              <a:t>と</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感染症</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a:solidFill>
                  <a:sysClr val="windowText" lastClr="000000"/>
                </a:solidFill>
                <a:latin typeface="メイリオ" panose="020B0604030504040204" pitchFamily="50" charset="-128"/>
                <a:ea typeface="メイリオ" panose="020B0604030504040204" pitchFamily="50" charset="-128"/>
              </a:rPr>
              <a:t>薬</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理学・病理学・疾病論</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Ⅰ</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Ⅴ</a:t>
            </a:r>
          </a:p>
          <a:p>
            <a:pPr algn="ctr"/>
            <a:r>
              <a:rPr lang="ja-JP" altLang="en-US" sz="900" dirty="0">
                <a:solidFill>
                  <a:sysClr val="windowText" lastClr="000000"/>
                </a:solidFill>
                <a:latin typeface="メイリオ" panose="020B0604030504040204" pitchFamily="50" charset="-128"/>
                <a:ea typeface="メイリオ" panose="020B0604030504040204" pitchFamily="50" charset="-128"/>
              </a:rPr>
              <a:t>公衆衛生学・保健</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統計学・疫学</a:t>
            </a:r>
            <a:endParaRPr lang="en-US" altLang="ja-JP" sz="900"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社会</a:t>
            </a:r>
            <a:r>
              <a:rPr lang="ja-JP" altLang="en-US" sz="900" dirty="0">
                <a:solidFill>
                  <a:sysClr val="windowText" lastClr="000000"/>
                </a:solidFill>
                <a:latin typeface="メイリオ" panose="020B0604030504040204" pitchFamily="50" charset="-128"/>
                <a:ea typeface="メイリオ" panose="020B0604030504040204" pitchFamily="50" charset="-128"/>
              </a:rPr>
              <a:t>福祉論・地域</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福祉論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医療看護倫理・精神保健</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zh-TW" altLang="en-US" sz="900" dirty="0">
                <a:solidFill>
                  <a:sysClr val="windowText" lastClr="000000"/>
                </a:solidFill>
                <a:latin typeface="メイリオ" panose="020B0604030504040204" pitchFamily="50" charset="-128"/>
                <a:ea typeface="メイリオ" panose="020B0604030504040204" pitchFamily="50" charset="-128"/>
              </a:rPr>
              <a:t>保健医療福祉行政論</a:t>
            </a:r>
            <a:endParaRPr lang="en-US" altLang="zh-TW" sz="900"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a:solidFill>
                  <a:sysClr val="windowText" lastClr="000000"/>
                </a:solidFill>
                <a:latin typeface="メイリオ" panose="020B0604030504040204" pitchFamily="50" charset="-128"/>
                <a:ea typeface="メイリオ" panose="020B0604030504040204" pitchFamily="50" charset="-128"/>
              </a:rPr>
              <a:t>健康教育論</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a:solidFill>
                  <a:sysClr val="windowText" lastClr="000000"/>
                </a:solidFill>
                <a:latin typeface="メイリオ" panose="020B0604030504040204" pitchFamily="50" charset="-128"/>
                <a:ea typeface="メイリオ" panose="020B0604030504040204" pitchFamily="50" charset="-128"/>
              </a:rPr>
              <a:t>地域</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連携論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a:solidFill>
                  <a:sysClr val="windowText" lastClr="000000"/>
                </a:solidFill>
                <a:latin typeface="メイリオ" panose="020B0604030504040204" pitchFamily="50" charset="-128"/>
                <a:ea typeface="メイリオ" panose="020B0604030504040204" pitchFamily="50" charset="-128"/>
              </a:rPr>
              <a:t>看護情報</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システム論・関係法規</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a:solidFill>
                  <a:sysClr val="windowText" lastClr="000000"/>
                </a:solidFill>
                <a:latin typeface="メイリオ" panose="020B0604030504040204" pitchFamily="50" charset="-128"/>
                <a:ea typeface="メイリオ" panose="020B0604030504040204" pitchFamily="50" charset="-128"/>
              </a:rPr>
              <a:t>研究方法論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8526013" y="2315258"/>
            <a:ext cx="2689794" cy="240085"/>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健康課題別の支援を展開につなげる科目</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35" name="正方形/長方形 34"/>
          <p:cNvSpPr/>
          <p:nvPr/>
        </p:nvSpPr>
        <p:spPr>
          <a:xfrm>
            <a:off x="3047819" y="3390765"/>
            <a:ext cx="1963343" cy="391937"/>
          </a:xfrm>
          <a:prstGeom prst="rect">
            <a:avLst/>
          </a:prstGeom>
          <a:noFill/>
          <a:ln w="190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科学的思考の根拠となる科目</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39" name="正方形/長方形 38"/>
          <p:cNvSpPr/>
          <p:nvPr/>
        </p:nvSpPr>
        <p:spPr>
          <a:xfrm>
            <a:off x="6148073" y="3963079"/>
            <a:ext cx="2214236" cy="1478022"/>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看護学</a:t>
            </a:r>
            <a:r>
              <a:rPr lang="ja-JP" altLang="en-US" sz="900" dirty="0">
                <a:solidFill>
                  <a:sysClr val="windowText" lastClr="000000"/>
                </a:solidFill>
                <a:latin typeface="メイリオ" panose="020B0604030504040204" pitchFamily="50" charset="-128"/>
                <a:ea typeface="メイリオ" panose="020B0604030504040204" pitchFamily="50" charset="-128"/>
              </a:rPr>
              <a:t>概論・</a:t>
            </a:r>
            <a:r>
              <a:rPr lang="zh-TW" altLang="en-US" sz="900" dirty="0">
                <a:solidFill>
                  <a:sysClr val="windowText" lastClr="000000"/>
                </a:solidFill>
                <a:latin typeface="メイリオ" panose="020B0604030504040204" pitchFamily="50" charset="-128"/>
                <a:ea typeface="メイリオ" panose="020B0604030504040204" pitchFamily="50" charset="-128"/>
              </a:rPr>
              <a:t>基礎看護</a:t>
            </a:r>
            <a:r>
              <a:rPr lang="zh-TW" altLang="en-US" sz="900" dirty="0" smtClean="0">
                <a:solidFill>
                  <a:sysClr val="windowText" lastClr="000000"/>
                </a:solidFill>
                <a:latin typeface="メイリオ" panose="020B0604030504040204" pitchFamily="50" charset="-128"/>
                <a:ea typeface="メイリオ" panose="020B0604030504040204" pitchFamily="50" charset="-128"/>
              </a:rPr>
              <a:t>技術論</a:t>
            </a:r>
            <a:endParaRPr lang="en-US" altLang="ja-JP" sz="900"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対象論・</a:t>
            </a:r>
            <a:r>
              <a:rPr lang="zh-TW" altLang="en-US" sz="900" dirty="0" smtClean="0">
                <a:solidFill>
                  <a:sysClr val="windowText" lastClr="000000"/>
                </a:solidFill>
                <a:latin typeface="メイリオ" panose="020B0604030504040204" pitchFamily="50" charset="-128"/>
                <a:ea typeface="メイリオ" panose="020B0604030504040204" pitchFamily="50" charset="-128"/>
              </a:rPr>
              <a:t>基礎</a:t>
            </a:r>
            <a:r>
              <a:rPr lang="zh-TW" altLang="en-US" sz="900" dirty="0">
                <a:solidFill>
                  <a:sysClr val="windowText" lastClr="000000"/>
                </a:solidFill>
                <a:latin typeface="メイリオ" panose="020B0604030504040204" pitchFamily="50" charset="-128"/>
                <a:ea typeface="メイリオ" panose="020B0604030504040204" pitchFamily="50" charset="-128"/>
              </a:rPr>
              <a:t>看護技術演習</a:t>
            </a:r>
            <a:r>
              <a:rPr lang="en-US" altLang="zh-TW" sz="900" dirty="0" smtClean="0">
                <a:solidFill>
                  <a:sysClr val="windowText" lastClr="000000"/>
                </a:solidFill>
                <a:latin typeface="メイリオ" panose="020B0604030504040204" pitchFamily="50" charset="-128"/>
                <a:ea typeface="メイリオ" panose="020B0604030504040204" pitchFamily="50" charset="-128"/>
              </a:rPr>
              <a:t>Ⅰ</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/Ⅱ/Ⅲ</a:t>
            </a:r>
            <a:endParaRPr lang="ja-JP" altLang="en-US" sz="900"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ヘルスアセスメント・看護過程論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母性</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小児</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成人</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老年看護学概論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在宅看護論・公衆衛生看護学概論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家族</a:t>
            </a:r>
            <a:r>
              <a:rPr lang="ja-JP" altLang="en-US" sz="900" dirty="0">
                <a:solidFill>
                  <a:sysClr val="windowText" lastClr="000000"/>
                </a:solidFill>
                <a:latin typeface="メイリオ" panose="020B0604030504040204" pitchFamily="50" charset="-128"/>
                <a:ea typeface="メイリオ" panose="020B0604030504040204" pitchFamily="50" charset="-128"/>
              </a:rPr>
              <a:t>看護学</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・リスクマネジメント</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看護管理論・救急</a:t>
            </a:r>
            <a:r>
              <a:rPr lang="ja-JP" altLang="en-US" sz="900" dirty="0">
                <a:solidFill>
                  <a:sysClr val="windowText" lastClr="000000"/>
                </a:solidFill>
                <a:latin typeface="メイリオ" panose="020B0604030504040204" pitchFamily="50" charset="-128"/>
                <a:ea typeface="メイリオ" panose="020B0604030504040204" pitchFamily="50" charset="-128"/>
              </a:rPr>
              <a:t>看護</a:t>
            </a:r>
          </a:p>
          <a:p>
            <a:pPr algn="ctr"/>
            <a:endParaRPr lang="ja-JP" altLang="en-US" sz="900" dirty="0">
              <a:solidFill>
                <a:sysClr val="windowText" lastClr="000000"/>
              </a:solidFill>
              <a:latin typeface="メイリオ" panose="020B0604030504040204" pitchFamily="50" charset="-128"/>
              <a:ea typeface="メイリオ" panose="020B0604030504040204" pitchFamily="50" charset="-128"/>
            </a:endParaRPr>
          </a:p>
          <a:p>
            <a:pPr algn="ct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6113982" y="3543450"/>
            <a:ext cx="3619440" cy="261653"/>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看護学実習（各領域別）</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43" name="正方形/長方形 42"/>
          <p:cNvSpPr/>
          <p:nvPr/>
        </p:nvSpPr>
        <p:spPr>
          <a:xfrm>
            <a:off x="8852778" y="3944824"/>
            <a:ext cx="2350527" cy="173718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母生看護方法論</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援助論・</a:t>
            </a:r>
            <a:r>
              <a:rPr lang="ja-JP" altLang="en-US" sz="900" dirty="0">
                <a:solidFill>
                  <a:sysClr val="windowText" lastClr="000000"/>
                </a:solidFill>
                <a:latin typeface="メイリオ" panose="020B0604030504040204" pitchFamily="50" charset="-128"/>
                <a:ea typeface="メイリオ" panose="020B0604030504040204" pitchFamily="50" charset="-128"/>
              </a:rPr>
              <a:t>次世代育成</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ケア論・リプロダクティブ・ヘルス</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ライツ</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小児看護方法論</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援助論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成人看護学</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Ⅰ</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Ⅳ</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・緩和ケア論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老年看護方法論</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援助論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精神看護方法論</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援助論・精神科リハビリテーション論・在宅看護方法論</a:t>
            </a:r>
            <a:r>
              <a:rPr lang="en-US" altLang="ja-JP" sz="900" dirty="0" smtClean="0">
                <a:solidFill>
                  <a:sysClr val="windowText" lastClr="000000"/>
                </a:solidFill>
                <a:latin typeface="メイリオ" panose="020B0604030504040204" pitchFamily="50" charset="-128"/>
                <a:ea typeface="メイリオ" panose="020B0604030504040204" pitchFamily="50" charset="-128"/>
              </a:rPr>
              <a:t>/</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援助論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ケアマネジメント論</a:t>
            </a:r>
            <a:r>
              <a:rPr lang="ja-JP" altLang="en-US" sz="900" dirty="0">
                <a:solidFill>
                  <a:sysClr val="windowText" lastClr="000000"/>
                </a:solidFill>
                <a:latin typeface="メイリオ" panose="020B0604030504040204" pitchFamily="50" charset="-128"/>
                <a:ea typeface="メイリオ" panose="020B0604030504040204" pitchFamily="50" charset="-128"/>
              </a:rPr>
              <a:t>・健康危機管理論</a:t>
            </a:r>
            <a:endParaRPr lang="en-US" altLang="ja-JP" sz="900"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900" dirty="0" smtClean="0">
                <a:solidFill>
                  <a:sysClr val="windowText" lastClr="000000"/>
                </a:solidFill>
                <a:latin typeface="メイリオ" panose="020B0604030504040204" pitchFamily="50" charset="-128"/>
                <a:ea typeface="メイリオ" panose="020B0604030504040204" pitchFamily="50" charset="-128"/>
              </a:rPr>
              <a:t>リハビリテーション論・公衆衛生看護方法論・コミュニティ活動展開論</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看護管理論・国際</a:t>
            </a:r>
            <a:r>
              <a:rPr kumimoji="1" lang="ja-JP" altLang="en-US" sz="900" dirty="0">
                <a:solidFill>
                  <a:sysClr val="windowText" lastClr="000000"/>
                </a:solidFill>
                <a:latin typeface="メイリオ" panose="020B0604030504040204" pitchFamily="50" charset="-128"/>
                <a:ea typeface="メイリオ" panose="020B0604030504040204" pitchFamily="50" charset="-128"/>
              </a:rPr>
              <a:t>看護論</a:t>
            </a:r>
          </a:p>
        </p:txBody>
      </p:sp>
      <p:sp>
        <p:nvSpPr>
          <p:cNvPr id="44" name="正方形/長方形 43"/>
          <p:cNvSpPr/>
          <p:nvPr/>
        </p:nvSpPr>
        <p:spPr>
          <a:xfrm>
            <a:off x="8875550" y="2976686"/>
            <a:ext cx="3070735" cy="261137"/>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統合実習・公衆衛生看護学実習</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45" name="上矢印 44"/>
          <p:cNvSpPr/>
          <p:nvPr/>
        </p:nvSpPr>
        <p:spPr>
          <a:xfrm>
            <a:off x="1479709" y="4753383"/>
            <a:ext cx="347472" cy="136844"/>
          </a:xfrm>
          <a:prstGeom prst="up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上矢印 45"/>
          <p:cNvSpPr/>
          <p:nvPr/>
        </p:nvSpPr>
        <p:spPr>
          <a:xfrm>
            <a:off x="7040463" y="3817359"/>
            <a:ext cx="347472" cy="136844"/>
          </a:xfrm>
          <a:prstGeom prst="upArrow">
            <a:avLst/>
          </a:prstGeom>
          <a:solidFill>
            <a:srgbClr val="34EC8C"/>
          </a:solidFill>
          <a:ln>
            <a:solidFill>
              <a:srgbClr val="34E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上矢印 46"/>
          <p:cNvSpPr/>
          <p:nvPr/>
        </p:nvSpPr>
        <p:spPr>
          <a:xfrm>
            <a:off x="4344898" y="4249391"/>
            <a:ext cx="347472" cy="136844"/>
          </a:xfrm>
          <a:prstGeom prst="upArrow">
            <a:avLst/>
          </a:prstGeom>
          <a:solidFill>
            <a:srgbClr val="92D050"/>
          </a:solidFill>
          <a:ln>
            <a:solidFill>
              <a:srgbClr val="34E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上矢印 47"/>
          <p:cNvSpPr/>
          <p:nvPr/>
        </p:nvSpPr>
        <p:spPr>
          <a:xfrm>
            <a:off x="8994700" y="3247349"/>
            <a:ext cx="364189" cy="229276"/>
          </a:xfrm>
          <a:prstGeom prs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11267040" y="3543450"/>
            <a:ext cx="885575" cy="1980812"/>
          </a:xfrm>
          <a:prstGeom prst="roundRect">
            <a:avLst>
              <a:gd name="adj" fmla="val 0"/>
            </a:avLst>
          </a:prstGeom>
          <a:solidFill>
            <a:schemeClr val="bg1"/>
          </a:solidFill>
          <a:ln w="19050">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保健師</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課程</a:t>
            </a:r>
            <a:endParaRPr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900" dirty="0" smtClean="0">
                <a:solidFill>
                  <a:sysClr val="windowText" lastClr="000000"/>
                </a:solidFill>
                <a:latin typeface="メイリオ" panose="020B0604030504040204" pitchFamily="50" charset="-128"/>
                <a:ea typeface="メイリオ" panose="020B0604030504040204" pitchFamily="50" charset="-128"/>
              </a:rPr>
              <a:t>科目</a:t>
            </a:r>
            <a:endParaRPr kumimoji="1"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endParaRPr kumimoji="1" lang="en-US" altLang="ja-JP" sz="900" dirty="0" smtClean="0">
              <a:solidFill>
                <a:sysClr val="windowText" lastClr="000000"/>
              </a:solidFill>
              <a:latin typeface="メイリオ" panose="020B0604030504040204" pitchFamily="50" charset="-128"/>
              <a:ea typeface="メイリオ" panose="020B0604030504040204" pitchFamily="50" charset="-128"/>
            </a:endParaRPr>
          </a:p>
          <a:p>
            <a:pPr algn="ctr"/>
            <a:r>
              <a:rPr lang="zh-TW" altLang="en-US" sz="900" dirty="0">
                <a:solidFill>
                  <a:sysClr val="windowText" lastClr="000000"/>
                </a:solidFill>
                <a:latin typeface="メイリオ" panose="020B0604030504040204" pitchFamily="50" charset="-128"/>
                <a:ea typeface="メイリオ" panose="020B0604030504040204" pitchFamily="50" charset="-128"/>
              </a:rPr>
              <a:t>対象別公衆衛生看護</a:t>
            </a:r>
            <a:r>
              <a:rPr lang="zh-TW" altLang="en-US" sz="900" dirty="0" smtClean="0">
                <a:solidFill>
                  <a:sysClr val="windowText" lastClr="000000"/>
                </a:solidFill>
                <a:latin typeface="メイリオ" panose="020B0604030504040204" pitchFamily="50" charset="-128"/>
                <a:ea typeface="メイリオ" panose="020B0604030504040204" pitchFamily="50" charset="-128"/>
              </a:rPr>
              <a:t>活動論</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a:t>
            </a:r>
            <a:r>
              <a:rPr lang="zh-TW" altLang="en-US" sz="900" dirty="0" smtClean="0">
                <a:solidFill>
                  <a:sysClr val="windowText" lastClr="000000"/>
                </a:solidFill>
                <a:latin typeface="メイリオ" panose="020B0604030504040204" pitchFamily="50" charset="-128"/>
                <a:ea typeface="メイリオ" panose="020B0604030504040204" pitchFamily="50" charset="-128"/>
              </a:rPr>
              <a:t>公衆衛生看管理論</a:t>
            </a:r>
            <a:r>
              <a:rPr lang="ja-JP" altLang="en-US" sz="900" dirty="0" smtClean="0">
                <a:solidFill>
                  <a:sysClr val="windowText" lastClr="000000"/>
                </a:solidFill>
                <a:latin typeface="メイリオ" panose="020B0604030504040204" pitchFamily="50" charset="-128"/>
                <a:ea typeface="メイリオ" panose="020B0604030504040204" pitchFamily="50" charset="-128"/>
              </a:rPr>
              <a:t>・ヘルスプロモーション論・学校保健論産業保健論</a:t>
            </a:r>
            <a:endParaRPr kumimoji="1" lang="ja-JP" altLang="en-US" sz="900" dirty="0">
              <a:solidFill>
                <a:sysClr val="windowText" lastClr="000000"/>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457956" y="199543"/>
            <a:ext cx="11611803" cy="1129231"/>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上矢印 50"/>
          <p:cNvSpPr/>
          <p:nvPr/>
        </p:nvSpPr>
        <p:spPr>
          <a:xfrm>
            <a:off x="6187546" y="1335947"/>
            <a:ext cx="359664" cy="190769"/>
          </a:xfrm>
          <a:prstGeom prst="upArrow">
            <a:avLst/>
          </a:prstGeom>
          <a:solidFill>
            <a:schemeClr val="tx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54672" y="379559"/>
            <a:ext cx="220458" cy="834690"/>
          </a:xfrm>
          <a:prstGeom prst="rect">
            <a:avLst/>
          </a:prstGeom>
          <a:solidFill>
            <a:srgbClr val="E6E64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ysClr val="windowText" lastClr="000000"/>
                </a:solidFill>
              </a:rPr>
              <a:t>卒業時</a:t>
            </a:r>
            <a:endParaRPr kumimoji="1" lang="ja-JP" altLang="en-US" sz="1000" dirty="0">
              <a:solidFill>
                <a:sysClr val="windowText" lastClr="000000"/>
              </a:solidFill>
            </a:endParaRPr>
          </a:p>
        </p:txBody>
      </p:sp>
      <p:cxnSp>
        <p:nvCxnSpPr>
          <p:cNvPr id="55" name="直線コネクタ 54"/>
          <p:cNvCxnSpPr/>
          <p:nvPr/>
        </p:nvCxnSpPr>
        <p:spPr>
          <a:xfrm flipV="1">
            <a:off x="1444872" y="2122152"/>
            <a:ext cx="3392423" cy="19343"/>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1444872" y="2141168"/>
            <a:ext cx="0" cy="1926312"/>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flipV="1">
            <a:off x="5113326" y="1171477"/>
            <a:ext cx="10950" cy="695186"/>
          </a:xfrm>
          <a:prstGeom prst="straightConnector1">
            <a:avLst/>
          </a:prstGeom>
          <a:ln w="28575">
            <a:solidFill>
              <a:srgbClr val="00FF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V="1">
            <a:off x="3057344" y="1214252"/>
            <a:ext cx="4244" cy="646138"/>
          </a:xfrm>
          <a:prstGeom prst="straightConnector1">
            <a:avLst/>
          </a:prstGeom>
          <a:ln w="28575">
            <a:solidFill>
              <a:srgbClr val="00FF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H="1" flipV="1">
            <a:off x="1860266" y="1205105"/>
            <a:ext cx="7176" cy="945969"/>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flipV="1">
            <a:off x="9523455" y="1154530"/>
            <a:ext cx="958" cy="716489"/>
          </a:xfrm>
          <a:prstGeom prst="straightConnector1">
            <a:avLst/>
          </a:prstGeom>
          <a:ln w="28575">
            <a:solidFill>
              <a:srgbClr val="00FF00"/>
            </a:solidFill>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flipV="1">
            <a:off x="8046182" y="1178421"/>
            <a:ext cx="6912" cy="681969"/>
          </a:xfrm>
          <a:prstGeom prst="straightConnector1">
            <a:avLst/>
          </a:prstGeom>
          <a:ln w="28575">
            <a:solidFill>
              <a:srgbClr val="00FF0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H="1" flipV="1">
            <a:off x="6977169" y="1186154"/>
            <a:ext cx="6704" cy="672681"/>
          </a:xfrm>
          <a:prstGeom prst="straightConnector1">
            <a:avLst/>
          </a:prstGeom>
          <a:ln w="28575">
            <a:solidFill>
              <a:srgbClr val="00FF0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p:nvPr/>
        </p:nvCxnSpPr>
        <p:spPr>
          <a:xfrm flipV="1">
            <a:off x="10189487" y="1164151"/>
            <a:ext cx="3384" cy="841186"/>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flipV="1">
            <a:off x="11124171" y="1162514"/>
            <a:ext cx="0" cy="85784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5378141" y="2192158"/>
            <a:ext cx="5985464" cy="250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53" name="上矢印 152"/>
          <p:cNvSpPr/>
          <p:nvPr/>
        </p:nvSpPr>
        <p:spPr>
          <a:xfrm>
            <a:off x="9011418" y="3779408"/>
            <a:ext cx="347472" cy="136844"/>
          </a:xfrm>
          <a:prstGeom prst="upArrow">
            <a:avLst/>
          </a:prstGeom>
          <a:solidFill>
            <a:srgbClr val="2AF1F6"/>
          </a:solidFill>
          <a:ln>
            <a:solidFill>
              <a:srgbClr val="32E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円弧 176"/>
          <p:cNvSpPr/>
          <p:nvPr/>
        </p:nvSpPr>
        <p:spPr>
          <a:xfrm rot="16200000">
            <a:off x="6650771" y="2232899"/>
            <a:ext cx="451198" cy="193690"/>
          </a:xfrm>
          <a:prstGeom prst="arc">
            <a:avLst>
              <a:gd name="adj1" fmla="val 19609362"/>
              <a:gd name="adj2" fmla="val 198686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9" name="円弧 178"/>
          <p:cNvSpPr/>
          <p:nvPr/>
        </p:nvSpPr>
        <p:spPr>
          <a:xfrm rot="16200000">
            <a:off x="9609028" y="2019802"/>
            <a:ext cx="451198" cy="193690"/>
          </a:xfrm>
          <a:prstGeom prst="arc">
            <a:avLst>
              <a:gd name="adj1" fmla="val 19609362"/>
              <a:gd name="adj2" fmla="val 1986860"/>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0" name="円弧 179"/>
          <p:cNvSpPr/>
          <p:nvPr/>
        </p:nvSpPr>
        <p:spPr>
          <a:xfrm rot="16200000">
            <a:off x="8152733" y="1909441"/>
            <a:ext cx="451198" cy="193690"/>
          </a:xfrm>
          <a:prstGeom prst="arc">
            <a:avLst>
              <a:gd name="adj1" fmla="val 19609362"/>
              <a:gd name="adj2" fmla="val 1986860"/>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8" name="直線コネクタ 77"/>
          <p:cNvCxnSpPr/>
          <p:nvPr/>
        </p:nvCxnSpPr>
        <p:spPr>
          <a:xfrm>
            <a:off x="3057344" y="1864438"/>
            <a:ext cx="6475255" cy="22349"/>
          </a:xfrm>
          <a:prstGeom prst="line">
            <a:avLst/>
          </a:prstGeom>
          <a:ln w="28575">
            <a:solidFill>
              <a:srgbClr val="00FF00"/>
            </a:solidFill>
          </a:ln>
        </p:spPr>
        <p:style>
          <a:lnRef idx="1">
            <a:schemeClr val="accent1"/>
          </a:lnRef>
          <a:fillRef idx="0">
            <a:schemeClr val="accent1"/>
          </a:fillRef>
          <a:effectRef idx="0">
            <a:schemeClr val="accent1"/>
          </a:effectRef>
          <a:fontRef idx="minor">
            <a:schemeClr val="tx1"/>
          </a:fontRef>
        </p:style>
      </p:cxnSp>
      <p:sp>
        <p:nvSpPr>
          <p:cNvPr id="185" name="楕円 184"/>
          <p:cNvSpPr/>
          <p:nvPr/>
        </p:nvSpPr>
        <p:spPr>
          <a:xfrm>
            <a:off x="3198350" y="1785647"/>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矢印コネクタ 73"/>
          <p:cNvCxnSpPr/>
          <p:nvPr/>
        </p:nvCxnSpPr>
        <p:spPr>
          <a:xfrm flipV="1">
            <a:off x="3263180" y="1203624"/>
            <a:ext cx="0" cy="922194"/>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87" name="楕円 186"/>
          <p:cNvSpPr/>
          <p:nvPr/>
        </p:nvSpPr>
        <p:spPr>
          <a:xfrm>
            <a:off x="4767467" y="1805210"/>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楕円 187"/>
          <p:cNvSpPr/>
          <p:nvPr/>
        </p:nvSpPr>
        <p:spPr>
          <a:xfrm>
            <a:off x="5286590" y="1799553"/>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楕円 188"/>
          <p:cNvSpPr/>
          <p:nvPr/>
        </p:nvSpPr>
        <p:spPr>
          <a:xfrm>
            <a:off x="5998211" y="1799553"/>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楕円 189"/>
          <p:cNvSpPr/>
          <p:nvPr/>
        </p:nvSpPr>
        <p:spPr>
          <a:xfrm>
            <a:off x="8311033" y="1835857"/>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楕円 190"/>
          <p:cNvSpPr/>
          <p:nvPr/>
        </p:nvSpPr>
        <p:spPr>
          <a:xfrm>
            <a:off x="8533139" y="1943987"/>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楕円 191"/>
          <p:cNvSpPr/>
          <p:nvPr/>
        </p:nvSpPr>
        <p:spPr>
          <a:xfrm>
            <a:off x="9967218" y="1943987"/>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矢印コネクタ 61"/>
          <p:cNvCxnSpPr>
            <a:endCxn id="13" idx="2"/>
          </p:cNvCxnSpPr>
          <p:nvPr/>
        </p:nvCxnSpPr>
        <p:spPr>
          <a:xfrm flipH="1" flipV="1">
            <a:off x="4850283" y="1203624"/>
            <a:ext cx="187" cy="93430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flipH="1" flipV="1">
            <a:off x="5359579" y="1164722"/>
            <a:ext cx="9931" cy="1044449"/>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6631453" y="1995733"/>
            <a:ext cx="4501862" cy="1340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flipH="1" flipV="1">
            <a:off x="8409454" y="1197677"/>
            <a:ext cx="1935" cy="821906"/>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93" name="楕円 192"/>
          <p:cNvSpPr/>
          <p:nvPr/>
        </p:nvSpPr>
        <p:spPr>
          <a:xfrm>
            <a:off x="6813492" y="2117118"/>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楕円 193"/>
          <p:cNvSpPr/>
          <p:nvPr/>
        </p:nvSpPr>
        <p:spPr>
          <a:xfrm>
            <a:off x="8532172" y="1963808"/>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楕円 194"/>
          <p:cNvSpPr/>
          <p:nvPr/>
        </p:nvSpPr>
        <p:spPr>
          <a:xfrm>
            <a:off x="9773835" y="1934584"/>
            <a:ext cx="122247" cy="1296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 name="直線矢印コネクタ 136"/>
          <p:cNvCxnSpPr/>
          <p:nvPr/>
        </p:nvCxnSpPr>
        <p:spPr>
          <a:xfrm flipH="1" flipV="1">
            <a:off x="8608601" y="1168040"/>
            <a:ext cx="10165" cy="1012913"/>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H="1">
            <a:off x="6876898" y="2002506"/>
            <a:ext cx="7460" cy="83223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87" name="上矢印 86"/>
          <p:cNvSpPr/>
          <p:nvPr/>
        </p:nvSpPr>
        <p:spPr>
          <a:xfrm>
            <a:off x="11468146" y="3266602"/>
            <a:ext cx="364189" cy="229276"/>
          </a:xfrm>
          <a:prstGeom prst="upArrow">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円弧 102"/>
          <p:cNvSpPr/>
          <p:nvPr/>
        </p:nvSpPr>
        <p:spPr>
          <a:xfrm rot="16200000">
            <a:off x="3722693" y="2157003"/>
            <a:ext cx="451198" cy="193690"/>
          </a:xfrm>
          <a:prstGeom prst="arc">
            <a:avLst>
              <a:gd name="adj1" fmla="val 19609362"/>
              <a:gd name="adj2" fmla="val 1986860"/>
            </a:avLst>
          </a:prstGeom>
          <a:ln w="19050">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4" name="楕円 103"/>
          <p:cNvSpPr/>
          <p:nvPr/>
        </p:nvSpPr>
        <p:spPr>
          <a:xfrm>
            <a:off x="3885075" y="2062078"/>
            <a:ext cx="119955" cy="1780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 name="直線コネクタ 74"/>
          <p:cNvCxnSpPr/>
          <p:nvPr/>
        </p:nvCxnSpPr>
        <p:spPr>
          <a:xfrm flipH="1">
            <a:off x="3945052" y="1870810"/>
            <a:ext cx="14176" cy="1510430"/>
          </a:xfrm>
          <a:prstGeom prst="line">
            <a:avLst/>
          </a:prstGeom>
          <a:ln w="28575">
            <a:solidFill>
              <a:srgbClr val="00FF00"/>
            </a:solidFill>
          </a:ln>
        </p:spPr>
        <p:style>
          <a:lnRef idx="1">
            <a:schemeClr val="accent1"/>
          </a:lnRef>
          <a:fillRef idx="0">
            <a:schemeClr val="accent1"/>
          </a:fillRef>
          <a:effectRef idx="0">
            <a:schemeClr val="accent1"/>
          </a:effectRef>
          <a:fontRef idx="minor">
            <a:schemeClr val="tx1"/>
          </a:fontRef>
        </p:style>
      </p:cxnSp>
      <p:sp>
        <p:nvSpPr>
          <p:cNvPr id="175" name="円弧 174"/>
          <p:cNvSpPr/>
          <p:nvPr/>
        </p:nvSpPr>
        <p:spPr>
          <a:xfrm rot="16200000">
            <a:off x="3048272" y="1885255"/>
            <a:ext cx="451198" cy="193690"/>
          </a:xfrm>
          <a:prstGeom prst="arc">
            <a:avLst>
              <a:gd name="adj1" fmla="val 19609362"/>
              <a:gd name="adj2" fmla="val 1986860"/>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3" name="円弧 182"/>
          <p:cNvSpPr/>
          <p:nvPr/>
        </p:nvSpPr>
        <p:spPr>
          <a:xfrm rot="16200000">
            <a:off x="4605968" y="1897535"/>
            <a:ext cx="451198" cy="193690"/>
          </a:xfrm>
          <a:prstGeom prst="arc">
            <a:avLst>
              <a:gd name="adj1" fmla="val 19609362"/>
              <a:gd name="adj2" fmla="val 1986860"/>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1" name="円弧 180"/>
          <p:cNvSpPr/>
          <p:nvPr/>
        </p:nvSpPr>
        <p:spPr>
          <a:xfrm rot="16200000">
            <a:off x="6430446" y="1909841"/>
            <a:ext cx="451198" cy="160758"/>
          </a:xfrm>
          <a:prstGeom prst="arc">
            <a:avLst>
              <a:gd name="adj1" fmla="val 19609362"/>
              <a:gd name="adj2" fmla="val 1986860"/>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2" name="円弧 181"/>
          <p:cNvSpPr/>
          <p:nvPr/>
        </p:nvSpPr>
        <p:spPr>
          <a:xfrm rot="16200000">
            <a:off x="5128943" y="1882184"/>
            <a:ext cx="451198" cy="193690"/>
          </a:xfrm>
          <a:prstGeom prst="arc">
            <a:avLst>
              <a:gd name="adj1" fmla="val 19609362"/>
              <a:gd name="adj2" fmla="val 1986860"/>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矢印コネクタ 139"/>
          <p:cNvCxnSpPr/>
          <p:nvPr/>
        </p:nvCxnSpPr>
        <p:spPr>
          <a:xfrm flipV="1">
            <a:off x="11356848" y="1142230"/>
            <a:ext cx="19325" cy="1061474"/>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8" name="円弧 177"/>
          <p:cNvSpPr/>
          <p:nvPr/>
        </p:nvSpPr>
        <p:spPr>
          <a:xfrm rot="16200000">
            <a:off x="8389813" y="2049589"/>
            <a:ext cx="451198" cy="193690"/>
          </a:xfrm>
          <a:prstGeom prst="arc">
            <a:avLst>
              <a:gd name="adj1" fmla="val 19609362"/>
              <a:gd name="adj2" fmla="val 1986860"/>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円弧 95"/>
          <p:cNvSpPr/>
          <p:nvPr/>
        </p:nvSpPr>
        <p:spPr>
          <a:xfrm rot="16200000">
            <a:off x="5833061" y="1908121"/>
            <a:ext cx="451198" cy="160758"/>
          </a:xfrm>
          <a:prstGeom prst="arc">
            <a:avLst>
              <a:gd name="adj1" fmla="val 19609362"/>
              <a:gd name="adj2" fmla="val 1986860"/>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6" name="直線矢印コネクタ 135"/>
          <p:cNvCxnSpPr/>
          <p:nvPr/>
        </p:nvCxnSpPr>
        <p:spPr>
          <a:xfrm flipH="1" flipV="1">
            <a:off x="6067144" y="1192064"/>
            <a:ext cx="9287" cy="1025207"/>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楕円 96"/>
          <p:cNvSpPr/>
          <p:nvPr/>
        </p:nvSpPr>
        <p:spPr>
          <a:xfrm>
            <a:off x="6601611" y="1801670"/>
            <a:ext cx="91645" cy="1827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 name="直線矢印コネクタ 118"/>
          <p:cNvCxnSpPr/>
          <p:nvPr/>
        </p:nvCxnSpPr>
        <p:spPr>
          <a:xfrm flipH="1" flipV="1">
            <a:off x="6647893" y="1162913"/>
            <a:ext cx="2669" cy="830736"/>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99" name="円弧 98"/>
          <p:cNvSpPr/>
          <p:nvPr/>
        </p:nvSpPr>
        <p:spPr>
          <a:xfrm rot="16200000">
            <a:off x="9625835" y="2202783"/>
            <a:ext cx="451198" cy="193690"/>
          </a:xfrm>
          <a:prstGeom prst="arc">
            <a:avLst>
              <a:gd name="adj1" fmla="val 19609362"/>
              <a:gd name="adj2" fmla="val 198686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0" name="楕円 99"/>
          <p:cNvSpPr/>
          <p:nvPr/>
        </p:nvSpPr>
        <p:spPr>
          <a:xfrm>
            <a:off x="9790745" y="2115258"/>
            <a:ext cx="137867" cy="151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8" name="直線矢印コネクタ 197"/>
          <p:cNvCxnSpPr>
            <a:stCxn id="34" idx="0"/>
          </p:cNvCxnSpPr>
          <p:nvPr/>
        </p:nvCxnSpPr>
        <p:spPr>
          <a:xfrm flipH="1" flipV="1">
            <a:off x="9850689" y="1091394"/>
            <a:ext cx="20221" cy="1223864"/>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上矢印 1"/>
          <p:cNvSpPr/>
          <p:nvPr/>
        </p:nvSpPr>
        <p:spPr>
          <a:xfrm>
            <a:off x="8203" y="1399287"/>
            <a:ext cx="351692" cy="5363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376" y="6168145"/>
            <a:ext cx="338554" cy="477054"/>
          </a:xfrm>
          <a:prstGeom prst="rect">
            <a:avLst/>
          </a:prstGeom>
          <a:noFill/>
        </p:spPr>
        <p:txBody>
          <a:bodyPr vert="eaVert" wrap="none" rtlCol="0">
            <a:spAutoFit/>
          </a:bodyPr>
          <a:lstStyle/>
          <a:p>
            <a:r>
              <a:rPr kumimoji="1" lang="ja-JP" altLang="en-US" sz="1000" dirty="0" smtClean="0">
                <a:latin typeface="メイリオ" panose="020B0604030504040204" pitchFamily="50" charset="-128"/>
                <a:ea typeface="メイリオ" panose="020B0604030504040204" pitchFamily="50" charset="-128"/>
              </a:rPr>
              <a:t>一年生</a:t>
            </a:r>
            <a:endParaRPr kumimoji="1" lang="ja-JP" altLang="en-US" sz="1000"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8203" y="1542160"/>
            <a:ext cx="338554" cy="477054"/>
          </a:xfrm>
          <a:prstGeom prst="rect">
            <a:avLst/>
          </a:prstGeom>
          <a:noFill/>
        </p:spPr>
        <p:txBody>
          <a:bodyPr vert="eaVert" wrap="none" rtlCol="0">
            <a:spAutoFit/>
          </a:bodyPr>
          <a:lstStyle/>
          <a:p>
            <a:r>
              <a:rPr kumimoji="1" lang="ja-JP" altLang="en-US" sz="1000" dirty="0" smtClean="0">
                <a:latin typeface="メイリオ" panose="020B0604030504040204" pitchFamily="50" charset="-128"/>
                <a:ea typeface="メイリオ" panose="020B0604030504040204" pitchFamily="50" charset="-128"/>
              </a:rPr>
              <a:t>四年生</a:t>
            </a:r>
            <a:endParaRPr kumimoji="1" lang="ja-JP" altLang="en-US" sz="1000"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489784" y="1510081"/>
            <a:ext cx="11456502" cy="220809"/>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統合実習　　　　　　　　　　　　　　　　　　　　　　　　卒業研究</a:t>
            </a:r>
            <a:endParaRPr kumimoji="1" lang="ja-JP" altLang="en-US" sz="900" dirty="0">
              <a:solidFill>
                <a:sysClr val="windowText" lastClr="000000"/>
              </a:solidFill>
            </a:endParaRPr>
          </a:p>
        </p:txBody>
      </p:sp>
      <p:sp>
        <p:nvSpPr>
          <p:cNvPr id="5" name="角丸四角形 4"/>
          <p:cNvSpPr/>
          <p:nvPr/>
        </p:nvSpPr>
        <p:spPr>
          <a:xfrm>
            <a:off x="334178" y="5126807"/>
            <a:ext cx="126201" cy="136055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smtClean="0">
                <a:solidFill>
                  <a:sysClr val="windowText" lastClr="000000"/>
                </a:solidFill>
              </a:rPr>
              <a:t>基礎看護学実習</a:t>
            </a:r>
            <a:r>
              <a:rPr kumimoji="1" lang="en-US" altLang="ja-JP" sz="900" dirty="0" smtClean="0">
                <a:solidFill>
                  <a:sysClr val="windowText" lastClr="000000"/>
                </a:solidFill>
              </a:rPr>
              <a:t>Ⅰ</a:t>
            </a:r>
            <a:endParaRPr kumimoji="1" lang="ja-JP" altLang="en-US" sz="900" dirty="0">
              <a:solidFill>
                <a:sysClr val="windowText" lastClr="000000"/>
              </a:solidFill>
            </a:endParaRPr>
          </a:p>
        </p:txBody>
      </p:sp>
      <p:sp>
        <p:nvSpPr>
          <p:cNvPr id="101" name="角丸四角形 100"/>
          <p:cNvSpPr/>
          <p:nvPr/>
        </p:nvSpPr>
        <p:spPr>
          <a:xfrm>
            <a:off x="334178" y="3637536"/>
            <a:ext cx="126201" cy="136055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基礎看護学実習</a:t>
            </a:r>
            <a:r>
              <a:rPr kumimoji="1" lang="en-US" altLang="ja-JP" sz="900" dirty="0" smtClean="0">
                <a:solidFill>
                  <a:sysClr val="windowText" lastClr="000000"/>
                </a:solidFill>
              </a:rPr>
              <a:t>Ⅱ</a:t>
            </a:r>
            <a:endParaRPr kumimoji="1" lang="ja-JP" altLang="en-US" sz="900" dirty="0">
              <a:solidFill>
                <a:sysClr val="windowText" lastClr="000000"/>
              </a:solidFill>
            </a:endParaRPr>
          </a:p>
        </p:txBody>
      </p:sp>
      <p:sp>
        <p:nvSpPr>
          <p:cNvPr id="102" name="角丸四角形 101"/>
          <p:cNvSpPr/>
          <p:nvPr/>
        </p:nvSpPr>
        <p:spPr>
          <a:xfrm>
            <a:off x="334178" y="2203704"/>
            <a:ext cx="126201" cy="136055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領域別実習</a:t>
            </a:r>
            <a:endParaRPr kumimoji="1" lang="ja-JP" altLang="en-US" sz="900" dirty="0">
              <a:solidFill>
                <a:sysClr val="windowText" lastClr="000000"/>
              </a:solidFill>
            </a:endParaRPr>
          </a:p>
        </p:txBody>
      </p:sp>
    </p:spTree>
    <p:extLst>
      <p:ext uri="{BB962C8B-B14F-4D97-AF65-F5344CB8AC3E}">
        <p14:creationId xmlns:p14="http://schemas.microsoft.com/office/powerpoint/2010/main" val="3585066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949</TotalTime>
  <Words>561</Words>
  <Application>Microsoft Office PowerPoint</Application>
  <PresentationFormat>ワイド画面</PresentationFormat>
  <Paragraphs>70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User</dc:creator>
  <cp:lastModifiedBy>Windows User</cp:lastModifiedBy>
  <cp:revision>46</cp:revision>
  <cp:lastPrinted>2021-04-27T07:22:16Z</cp:lastPrinted>
  <dcterms:created xsi:type="dcterms:W3CDTF">2021-04-24T04:56:53Z</dcterms:created>
  <dcterms:modified xsi:type="dcterms:W3CDTF">2021-04-28T00:32:05Z</dcterms:modified>
</cp:coreProperties>
</file>